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1" r:id="rId4"/>
  </p:sldMasterIdLst>
  <p:notesMasterIdLst>
    <p:notesMasterId r:id="rId6"/>
  </p:notesMasterIdLst>
  <p:sldIdLst>
    <p:sldId id="27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324A39F-93B4-43DE-8D27-0B23B65FA017}" v="7" dt="2026-02-11T11:28:02.31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D2E8"/>
          </a:solidFill>
        </a:fill>
      </a:tcStyle>
    </a:wholeTbl>
    <a:band2H>
      <a:tcTxStyle/>
      <a:tcStyle>
        <a:tcBdr/>
        <a:fill>
          <a:solidFill>
            <a:srgbClr val="E6EAF4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D6CB"/>
          </a:solidFill>
        </a:fill>
      </a:tcStyle>
    </a:wholeTbl>
    <a:band2H>
      <a:tcTxStyle/>
      <a:tcStyle>
        <a:tcBdr/>
        <a:fill>
          <a:solidFill>
            <a:srgbClr val="E6ECE7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3">
            <a:lumOff val="44000"/>
          </a:schemeClr>
        </a:fontRef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20" autoAdjust="0"/>
  </p:normalViewPr>
  <p:slideViewPr>
    <p:cSldViewPr snapToGrid="0">
      <p:cViewPr varScale="1">
        <p:scale>
          <a:sx n="151" d="100"/>
          <a:sy n="151" d="100"/>
        </p:scale>
        <p:origin x="564" y="1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njamin Müller" userId="dddc5a25-ab70-41c5-82bb-447a4da20e75" providerId="ADAL" clId="{3324A39F-93B4-43DE-8D27-0B23B65FA017}"/>
    <pc:docChg chg="undo custSel modSld">
      <pc:chgData name="Benjamin Müller" userId="dddc5a25-ab70-41c5-82bb-447a4da20e75" providerId="ADAL" clId="{3324A39F-93B4-43DE-8D27-0B23B65FA017}" dt="2026-02-11T11:29:15.589" v="180" actId="790"/>
      <pc:docMkLst>
        <pc:docMk/>
      </pc:docMkLst>
      <pc:sldChg chg="addSp delSp modSp mod">
        <pc:chgData name="Benjamin Müller" userId="dddc5a25-ab70-41c5-82bb-447a4da20e75" providerId="ADAL" clId="{3324A39F-93B4-43DE-8D27-0B23B65FA017}" dt="2026-02-11T11:29:15.589" v="180" actId="790"/>
        <pc:sldMkLst>
          <pc:docMk/>
          <pc:sldMk cId="3453724740" sldId="274"/>
        </pc:sldMkLst>
        <pc:spChg chg="add mod">
          <ac:chgData name="Benjamin Müller" userId="dddc5a25-ab70-41c5-82bb-447a4da20e75" providerId="ADAL" clId="{3324A39F-93B4-43DE-8D27-0B23B65FA017}" dt="2026-02-11T10:35:17.765" v="79" actId="21"/>
          <ac:spMkLst>
            <pc:docMk/>
            <pc:sldMk cId="3453724740" sldId="274"/>
            <ac:spMk id="2" creationId="{55D38EC9-4A85-DD17-5E24-605B3DAEC46E}"/>
          </ac:spMkLst>
        </pc:spChg>
        <pc:spChg chg="mod">
          <ac:chgData name="Benjamin Müller" userId="dddc5a25-ab70-41c5-82bb-447a4da20e75" providerId="ADAL" clId="{3324A39F-93B4-43DE-8D27-0B23B65FA017}" dt="2026-02-11T10:32:56.041" v="53" actId="6549"/>
          <ac:spMkLst>
            <pc:docMk/>
            <pc:sldMk cId="3453724740" sldId="274"/>
            <ac:spMk id="3" creationId="{770E638A-D8E1-4ED6-9B2A-EF24E7437F23}"/>
          </ac:spMkLst>
        </pc:spChg>
        <pc:spChg chg="add mod">
          <ac:chgData name="Benjamin Müller" userId="dddc5a25-ab70-41c5-82bb-447a4da20e75" providerId="ADAL" clId="{3324A39F-93B4-43DE-8D27-0B23B65FA017}" dt="2026-02-11T10:36:03.142" v="94" actId="1076"/>
          <ac:spMkLst>
            <pc:docMk/>
            <pc:sldMk cId="3453724740" sldId="274"/>
            <ac:spMk id="5" creationId="{B9221BEA-FC24-723C-270F-5ADEF51CC796}"/>
          </ac:spMkLst>
        </pc:spChg>
        <pc:spChg chg="add mod">
          <ac:chgData name="Benjamin Müller" userId="dddc5a25-ab70-41c5-82bb-447a4da20e75" providerId="ADAL" clId="{3324A39F-93B4-43DE-8D27-0B23B65FA017}" dt="2026-02-11T10:37:19.573" v="119" actId="1076"/>
          <ac:spMkLst>
            <pc:docMk/>
            <pc:sldMk cId="3453724740" sldId="274"/>
            <ac:spMk id="6" creationId="{7E2DE8A2-B3A5-D2C7-89B5-D32042F6C471}"/>
          </ac:spMkLst>
        </pc:spChg>
        <pc:spChg chg="mod">
          <ac:chgData name="Benjamin Müller" userId="dddc5a25-ab70-41c5-82bb-447a4da20e75" providerId="ADAL" clId="{3324A39F-93B4-43DE-8D27-0B23B65FA017}" dt="2026-02-11T11:29:15.589" v="180" actId="790"/>
          <ac:spMkLst>
            <pc:docMk/>
            <pc:sldMk cId="3453724740" sldId="274"/>
            <ac:spMk id="7" creationId="{37479713-3D99-491D-9365-51F6ED7312A9}"/>
          </ac:spMkLst>
        </pc:spChg>
        <pc:spChg chg="mod">
          <ac:chgData name="Benjamin Müller" userId="dddc5a25-ab70-41c5-82bb-447a4da20e75" providerId="ADAL" clId="{3324A39F-93B4-43DE-8D27-0B23B65FA017}" dt="2026-02-11T10:32:05.583" v="16" actId="6549"/>
          <ac:spMkLst>
            <pc:docMk/>
            <pc:sldMk cId="3453724740" sldId="274"/>
            <ac:spMk id="8" creationId="{10D95F50-2C17-45B6-B2B7-E299AF011D1E}"/>
          </ac:spMkLst>
        </pc:spChg>
        <pc:spChg chg="mod">
          <ac:chgData name="Benjamin Müller" userId="dddc5a25-ab70-41c5-82bb-447a4da20e75" providerId="ADAL" clId="{3324A39F-93B4-43DE-8D27-0B23B65FA017}" dt="2026-02-11T11:25:59.945" v="165" actId="20577"/>
          <ac:spMkLst>
            <pc:docMk/>
            <pc:sldMk cId="3453724740" sldId="274"/>
            <ac:spMk id="9" creationId="{4888E2B0-694A-4036-9A32-B2A88574F1F8}"/>
          </ac:spMkLst>
        </pc:spChg>
        <pc:spChg chg="mod">
          <ac:chgData name="Benjamin Müller" userId="dddc5a25-ab70-41c5-82bb-447a4da20e75" providerId="ADAL" clId="{3324A39F-93B4-43DE-8D27-0B23B65FA017}" dt="2026-02-11T10:32:39.403" v="51" actId="1035"/>
          <ac:spMkLst>
            <pc:docMk/>
            <pc:sldMk cId="3453724740" sldId="274"/>
            <ac:spMk id="10" creationId="{1DF07DA0-A8CA-4A83-92CD-2419FA30C650}"/>
          </ac:spMkLst>
        </pc:spChg>
        <pc:spChg chg="mod">
          <ac:chgData name="Benjamin Müller" userId="dddc5a25-ab70-41c5-82bb-447a4da20e75" providerId="ADAL" clId="{3324A39F-93B4-43DE-8D27-0B23B65FA017}" dt="2026-02-11T11:26:24.224" v="166" actId="790"/>
          <ac:spMkLst>
            <pc:docMk/>
            <pc:sldMk cId="3453724740" sldId="274"/>
            <ac:spMk id="11" creationId="{1FCCBB94-D341-409F-B847-610AFCB15E46}"/>
          </ac:spMkLst>
        </pc:spChg>
        <pc:spChg chg="mod">
          <ac:chgData name="Benjamin Müller" userId="dddc5a25-ab70-41c5-82bb-447a4da20e75" providerId="ADAL" clId="{3324A39F-93B4-43DE-8D27-0B23B65FA017}" dt="2026-02-11T10:32:39.403" v="51" actId="1035"/>
          <ac:spMkLst>
            <pc:docMk/>
            <pc:sldMk cId="3453724740" sldId="274"/>
            <ac:spMk id="12" creationId="{28F628BB-9C4E-4A08-B3B1-A0728FDBFC35}"/>
          </ac:spMkLst>
        </pc:spChg>
        <pc:spChg chg="add mod">
          <ac:chgData name="Benjamin Müller" userId="dddc5a25-ab70-41c5-82bb-447a4da20e75" providerId="ADAL" clId="{3324A39F-93B4-43DE-8D27-0B23B65FA017}" dt="2026-02-11T11:25:31.983" v="150" actId="1035"/>
          <ac:spMkLst>
            <pc:docMk/>
            <pc:sldMk cId="3453724740" sldId="274"/>
            <ac:spMk id="15" creationId="{3307648A-1E76-8D9F-634B-92C7F0B465E4}"/>
          </ac:spMkLst>
        </pc:spChg>
        <pc:spChg chg="mod">
          <ac:chgData name="Benjamin Müller" userId="dddc5a25-ab70-41c5-82bb-447a4da20e75" providerId="ADAL" clId="{3324A39F-93B4-43DE-8D27-0B23B65FA017}" dt="2026-02-11T10:35:26.924" v="84" actId="1076"/>
          <ac:spMkLst>
            <pc:docMk/>
            <pc:sldMk cId="3453724740" sldId="274"/>
            <ac:spMk id="16" creationId="{AD72EE5B-CB03-4FF6-9D8A-18B531F44A66}"/>
          </ac:spMkLst>
        </pc:spChg>
        <pc:spChg chg="mod ord">
          <ac:chgData name="Benjamin Müller" userId="dddc5a25-ab70-41c5-82bb-447a4da20e75" providerId="ADAL" clId="{3324A39F-93B4-43DE-8D27-0B23B65FA017}" dt="2026-02-11T10:37:36.479" v="123" actId="1076"/>
          <ac:spMkLst>
            <pc:docMk/>
            <pc:sldMk cId="3453724740" sldId="274"/>
            <ac:spMk id="17" creationId="{E789E9DE-15D3-48CA-A308-47E8B9D4E2C8}"/>
          </ac:spMkLst>
        </pc:spChg>
        <pc:spChg chg="mod">
          <ac:chgData name="Benjamin Müller" userId="dddc5a25-ab70-41c5-82bb-447a4da20e75" providerId="ADAL" clId="{3324A39F-93B4-43DE-8D27-0B23B65FA017}" dt="2026-02-11T10:36:59.744" v="113" actId="1076"/>
          <ac:spMkLst>
            <pc:docMk/>
            <pc:sldMk cId="3453724740" sldId="274"/>
            <ac:spMk id="18" creationId="{A3686294-D601-41BF-9F93-565BEC91835D}"/>
          </ac:spMkLst>
        </pc:spChg>
        <pc:spChg chg="mod">
          <ac:chgData name="Benjamin Müller" userId="dddc5a25-ab70-41c5-82bb-447a4da20e75" providerId="ADAL" clId="{3324A39F-93B4-43DE-8D27-0B23B65FA017}" dt="2026-02-11T11:29:05.706" v="179" actId="790"/>
          <ac:spMkLst>
            <pc:docMk/>
            <pc:sldMk cId="3453724740" sldId="274"/>
            <ac:spMk id="19" creationId="{0A0E1C91-2668-4006-A5F2-26DEB4CC988D}"/>
          </ac:spMkLst>
        </pc:spChg>
        <pc:spChg chg="del mod">
          <ac:chgData name="Benjamin Müller" userId="dddc5a25-ab70-41c5-82bb-447a4da20e75" providerId="ADAL" clId="{3324A39F-93B4-43DE-8D27-0B23B65FA017}" dt="2026-02-11T10:34:17.225" v="71" actId="478"/>
          <ac:spMkLst>
            <pc:docMk/>
            <pc:sldMk cId="3453724740" sldId="274"/>
            <ac:spMk id="20" creationId="{C4D11231-A3C2-4199-AE10-401C421B7560}"/>
          </ac:spMkLst>
        </pc:spChg>
        <pc:spChg chg="mod">
          <ac:chgData name="Benjamin Müller" userId="dddc5a25-ab70-41c5-82bb-447a4da20e75" providerId="ADAL" clId="{3324A39F-93B4-43DE-8D27-0B23B65FA017}" dt="2026-02-11T11:26:32.797" v="170" actId="20577"/>
          <ac:spMkLst>
            <pc:docMk/>
            <pc:sldMk cId="3453724740" sldId="274"/>
            <ac:spMk id="21" creationId="{1B32C2E9-CD24-4AD7-896C-6150C2CFAA7C}"/>
          </ac:spMkLst>
        </pc:spChg>
        <pc:spChg chg="add mod ord">
          <ac:chgData name="Benjamin Müller" userId="dddc5a25-ab70-41c5-82bb-447a4da20e75" providerId="ADAL" clId="{3324A39F-93B4-43DE-8D27-0B23B65FA017}" dt="2026-02-11T11:28:13.415" v="174" actId="167"/>
          <ac:spMkLst>
            <pc:docMk/>
            <pc:sldMk cId="3453724740" sldId="274"/>
            <ac:spMk id="22" creationId="{94BE4AF1-9C94-1837-EE8A-7BD1A3EE016C}"/>
          </ac:spMkLst>
        </pc:spChg>
        <pc:picChg chg="add mod">
          <ac:chgData name="Benjamin Müller" userId="dddc5a25-ab70-41c5-82bb-447a4da20e75" providerId="ADAL" clId="{3324A39F-93B4-43DE-8D27-0B23B65FA017}" dt="2026-02-11T11:25:53.223" v="164" actId="1038"/>
          <ac:picMkLst>
            <pc:docMk/>
            <pc:sldMk cId="3453724740" sldId="274"/>
            <ac:picMk id="14" creationId="{6443A910-9C8A-FBF0-8C58-F0181C0568E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 20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9" name="Shape 20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700">
        <a:latin typeface="+mn-lt"/>
        <a:ea typeface="+mn-ea"/>
        <a:cs typeface="+mn-cs"/>
        <a:sym typeface="Arial"/>
      </a:defRPr>
    </a:lvl1pPr>
    <a:lvl2pPr indent="114300" defTabSz="584200" latinLnBrk="0">
      <a:defRPr sz="700">
        <a:latin typeface="+mn-lt"/>
        <a:ea typeface="+mn-ea"/>
        <a:cs typeface="+mn-cs"/>
        <a:sym typeface="Arial"/>
      </a:defRPr>
    </a:lvl2pPr>
    <a:lvl3pPr indent="228600" defTabSz="584200" latinLnBrk="0">
      <a:defRPr sz="700">
        <a:latin typeface="+mn-lt"/>
        <a:ea typeface="+mn-ea"/>
        <a:cs typeface="+mn-cs"/>
        <a:sym typeface="Arial"/>
      </a:defRPr>
    </a:lvl3pPr>
    <a:lvl4pPr indent="342900" defTabSz="584200" latinLnBrk="0">
      <a:defRPr sz="700">
        <a:latin typeface="+mn-lt"/>
        <a:ea typeface="+mn-ea"/>
        <a:cs typeface="+mn-cs"/>
        <a:sym typeface="Arial"/>
      </a:defRPr>
    </a:lvl4pPr>
    <a:lvl5pPr indent="457200" defTabSz="584200" latinLnBrk="0">
      <a:defRPr sz="700">
        <a:latin typeface="+mn-lt"/>
        <a:ea typeface="+mn-ea"/>
        <a:cs typeface="+mn-cs"/>
        <a:sym typeface="Arial"/>
      </a:defRPr>
    </a:lvl5pPr>
    <a:lvl6pPr indent="571500" defTabSz="584200" latinLnBrk="0">
      <a:defRPr sz="700">
        <a:latin typeface="+mn-lt"/>
        <a:ea typeface="+mn-ea"/>
        <a:cs typeface="+mn-cs"/>
        <a:sym typeface="Arial"/>
      </a:defRPr>
    </a:lvl6pPr>
    <a:lvl7pPr indent="685800" defTabSz="584200" latinLnBrk="0">
      <a:defRPr sz="700">
        <a:latin typeface="+mn-lt"/>
        <a:ea typeface="+mn-ea"/>
        <a:cs typeface="+mn-cs"/>
        <a:sym typeface="Arial"/>
      </a:defRPr>
    </a:lvl7pPr>
    <a:lvl8pPr indent="800100" defTabSz="584200" latinLnBrk="0">
      <a:defRPr sz="700">
        <a:latin typeface="+mn-lt"/>
        <a:ea typeface="+mn-ea"/>
        <a:cs typeface="+mn-cs"/>
        <a:sym typeface="Arial"/>
      </a:defRPr>
    </a:lvl8pPr>
    <a:lvl9pPr indent="914400" defTabSz="584200" latinLnBrk="0">
      <a:defRPr sz="700">
        <a:latin typeface="+mn-lt"/>
        <a:ea typeface="+mn-ea"/>
        <a:cs typeface="+mn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24E266-5606-7642-B0C1-60A87F293695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2244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2506400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58323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09729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2795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2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7523946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9677317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3521775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63841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999814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6874815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922741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154884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1065783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04413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42942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907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59412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9019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851996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8378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492375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96878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054329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2/11/2026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9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9" r:id="rId18"/>
    <p:sldLayoutId id="2147483680" r:id="rId19"/>
    <p:sldLayoutId id="2147483681" r:id="rId20"/>
    <p:sldLayoutId id="2147483682" r:id="rId21"/>
    <p:sldLayoutId id="2147483685" r:id="rId22"/>
    <p:sldLayoutId id="2147483686" r:id="rId23"/>
    <p:sldLayoutId id="2147483687" r:id="rId24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">
            <a:extLst>
              <a:ext uri="{FF2B5EF4-FFF2-40B4-BE49-F238E27FC236}">
                <a16:creationId xmlns:a16="http://schemas.microsoft.com/office/drawing/2014/main" id="{94BE4AF1-9C94-1837-EE8A-7BD1A3EE016C}"/>
              </a:ext>
            </a:extLst>
          </p:cNvPr>
          <p:cNvSpPr/>
          <p:nvPr/>
        </p:nvSpPr>
        <p:spPr>
          <a:xfrm>
            <a:off x="8944756" y="6077916"/>
            <a:ext cx="2742419" cy="343810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22865" rIns="22865"/>
          <a:lstStyle/>
          <a:p>
            <a:endParaRPr sz="2901" dirty="0"/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37479713-3D99-491D-9365-51F6ED7312A9}"/>
              </a:ext>
            </a:extLst>
          </p:cNvPr>
          <p:cNvSpPr txBox="1"/>
          <p:nvPr/>
        </p:nvSpPr>
        <p:spPr>
          <a:xfrm>
            <a:off x="8944756" y="6187368"/>
            <a:ext cx="2742419" cy="124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lnSpc>
                <a:spcPct val="1100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en-US" sz="800" dirty="0"/>
              <a:t>This could be a place for your references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10D95F50-2C17-45B6-B2B7-E299AF011D1E}"/>
              </a:ext>
            </a:extLst>
          </p:cNvPr>
          <p:cNvSpPr txBox="1"/>
          <p:nvPr/>
        </p:nvSpPr>
        <p:spPr>
          <a:xfrm>
            <a:off x="7916306" y="6680448"/>
            <a:ext cx="3770870" cy="92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600" dirty="0"/>
              <a:t>Author Names and Contact Details</a:t>
            </a: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4888E2B0-694A-4036-9A32-B2A88574F1F8}"/>
              </a:ext>
            </a:extLst>
          </p:cNvPr>
          <p:cNvSpPr txBox="1"/>
          <p:nvPr/>
        </p:nvSpPr>
        <p:spPr>
          <a:xfrm>
            <a:off x="304530" y="598985"/>
            <a:ext cx="6046677" cy="1846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2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200" dirty="0"/>
              <a:t>This could be your subline – Authors, Co-Authors, Institution, etc. 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1DF07DA0-A8CA-4A83-92CD-2419FA30C650}"/>
              </a:ext>
            </a:extLst>
          </p:cNvPr>
          <p:cNvSpPr txBox="1"/>
          <p:nvPr/>
        </p:nvSpPr>
        <p:spPr>
          <a:xfrm>
            <a:off x="304530" y="1010324"/>
            <a:ext cx="2742419" cy="27379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sz="800" dirty="0" err="1"/>
              <a:t>Plloaso</a:t>
            </a:r>
            <a:r>
              <a:rPr lang="de-DE" sz="800" dirty="0"/>
              <a:t> </a:t>
            </a:r>
            <a:r>
              <a:rPr lang="de-DE" sz="800" dirty="0" err="1"/>
              <a:t>mako</a:t>
            </a:r>
            <a:r>
              <a:rPr lang="de-DE" sz="800" dirty="0"/>
              <a:t> </a:t>
            </a:r>
            <a:r>
              <a:rPr lang="de-DE" sz="800" dirty="0" err="1"/>
              <a:t>nuto</a:t>
            </a:r>
            <a:r>
              <a:rPr lang="de-DE" sz="800" dirty="0"/>
              <a:t>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cakso</a:t>
            </a:r>
            <a:r>
              <a:rPr lang="de-DE" sz="800" dirty="0"/>
              <a:t> </a:t>
            </a:r>
            <a:r>
              <a:rPr lang="de-DE" sz="800" dirty="0" err="1"/>
              <a:t>dodtos</a:t>
            </a:r>
            <a:r>
              <a:rPr lang="de-DE" sz="800" dirty="0"/>
              <a:t> </a:t>
            </a:r>
            <a:r>
              <a:rPr lang="de-DE" sz="800" dirty="0" err="1"/>
              <a:t>anr</a:t>
            </a:r>
            <a:r>
              <a:rPr lang="de-DE" sz="800" dirty="0"/>
              <a:t> </a:t>
            </a:r>
            <a:r>
              <a:rPr lang="de-DE" sz="800" dirty="0" err="1"/>
              <a:t>koop</a:t>
            </a:r>
            <a:r>
              <a:rPr lang="de-DE" sz="800" dirty="0"/>
              <a:t> a </a:t>
            </a:r>
            <a:r>
              <a:rPr lang="de-DE" sz="800" dirty="0" err="1"/>
              <a:t>cupy</a:t>
            </a:r>
            <a:r>
              <a:rPr lang="de-DE" sz="800" dirty="0"/>
              <a:t>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vux</a:t>
            </a:r>
            <a:r>
              <a:rPr lang="de-DE" sz="800" dirty="0"/>
              <a:t> </a:t>
            </a:r>
            <a:r>
              <a:rPr lang="de-DE" sz="800" dirty="0" err="1"/>
              <a:t>noaw</a:t>
            </a:r>
            <a:r>
              <a:rPr lang="de-DE" sz="800" dirty="0"/>
              <a:t> </a:t>
            </a:r>
            <a:r>
              <a:rPr lang="de-DE" sz="800" dirty="0" err="1"/>
              <a:t>yerw</a:t>
            </a:r>
            <a:r>
              <a:rPr lang="de-DE" sz="800" dirty="0"/>
              <a:t> </a:t>
            </a:r>
            <a:r>
              <a:rPr lang="de-DE" sz="800" dirty="0" err="1"/>
              <a:t>phuno</a:t>
            </a:r>
            <a:r>
              <a:rPr lang="de-DE" sz="800" dirty="0"/>
              <a:t>. </a:t>
            </a:r>
            <a:r>
              <a:rPr lang="de-DE" sz="800" dirty="0" err="1"/>
              <a:t>Whag</a:t>
            </a:r>
            <a:r>
              <a:rPr lang="de-DE" sz="800" dirty="0"/>
              <a:t> </a:t>
            </a:r>
            <a:r>
              <a:rPr lang="de-DE" sz="800" dirty="0" err="1"/>
              <a:t>schengos</a:t>
            </a:r>
            <a:r>
              <a:rPr lang="de-DE" sz="800" dirty="0"/>
              <a:t>,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efed</a:t>
            </a:r>
            <a:r>
              <a:rPr lang="de-DE" sz="800" dirty="0"/>
              <a:t>, </a:t>
            </a:r>
            <a:r>
              <a:rPr lang="de-DE" sz="800" dirty="0" err="1"/>
              <a:t>quiel</a:t>
            </a:r>
            <a:r>
              <a:rPr lang="de-DE" sz="800" dirty="0"/>
              <a:t> </a:t>
            </a:r>
            <a:r>
              <a:rPr lang="de-DE" sz="800" dirty="0" err="1"/>
              <a:t>ba</a:t>
            </a:r>
            <a:r>
              <a:rPr lang="de-DE" sz="800" dirty="0"/>
              <a:t> </a:t>
            </a:r>
            <a:r>
              <a:rPr lang="de-DE" sz="800" dirty="0" err="1"/>
              <a:t>mada</a:t>
            </a:r>
            <a:r>
              <a:rPr lang="de-DE" sz="800" dirty="0"/>
              <a:t> </a:t>
            </a:r>
            <a:r>
              <a:rPr lang="de-DE" sz="800" dirty="0" err="1"/>
              <a:t>su</a:t>
            </a:r>
            <a:r>
              <a:rPr lang="de-DE" sz="800" dirty="0"/>
              <a:t> </a:t>
            </a:r>
            <a:r>
              <a:rPr lang="de-DE" sz="800" dirty="0" err="1"/>
              <a:t>otrenzr</a:t>
            </a:r>
            <a:r>
              <a:rPr lang="de-DE" sz="800" dirty="0"/>
              <a:t> </a:t>
            </a:r>
            <a:r>
              <a:rPr lang="de-DE" sz="800" dirty="0" err="1"/>
              <a:t>swipontgwook</a:t>
            </a:r>
            <a:r>
              <a:rPr lang="de-DE" sz="800" dirty="0"/>
              <a:t> </a:t>
            </a:r>
            <a:r>
              <a:rPr lang="de-DE" sz="800" dirty="0" err="1"/>
              <a:t>proudgs</a:t>
            </a:r>
            <a:r>
              <a:rPr lang="de-DE" sz="800" dirty="0"/>
              <a:t> </a:t>
            </a:r>
            <a:r>
              <a:rPr lang="de-DE" sz="800" dirty="0" err="1"/>
              <a:t>hus</a:t>
            </a:r>
            <a:r>
              <a:rPr lang="de-DE" sz="800" dirty="0"/>
              <a:t> </a:t>
            </a:r>
            <a:r>
              <a:rPr lang="de-DE" sz="800" dirty="0" err="1"/>
              <a:t>yag</a:t>
            </a:r>
            <a:r>
              <a:rPr lang="de-DE" sz="800" dirty="0"/>
              <a:t> </a:t>
            </a:r>
            <a:r>
              <a:rPr lang="de-DE" sz="800" dirty="0" err="1"/>
              <a:t>su</a:t>
            </a:r>
            <a:r>
              <a:rPr lang="de-DE" sz="800" dirty="0"/>
              <a:t> </a:t>
            </a:r>
            <a:r>
              <a:rPr lang="de-DE" sz="800" dirty="0" err="1"/>
              <a:t>ba</a:t>
            </a:r>
            <a:r>
              <a:rPr lang="de-DE" sz="800" dirty="0"/>
              <a:t> </a:t>
            </a:r>
            <a:r>
              <a:rPr lang="de-DE" sz="800" dirty="0" err="1"/>
              <a:t>dagarmidad</a:t>
            </a:r>
            <a:r>
              <a:rPr lang="de-DE" sz="800" dirty="0"/>
              <a:t>. </a:t>
            </a:r>
            <a:r>
              <a:rPr lang="de-DE" sz="800" dirty="0" err="1"/>
              <a:t>Plasa</a:t>
            </a:r>
            <a:r>
              <a:rPr lang="de-DE" sz="800" dirty="0"/>
              <a:t> </a:t>
            </a:r>
            <a:r>
              <a:rPr lang="de-DE" sz="800" dirty="0" err="1"/>
              <a:t>maku</a:t>
            </a:r>
            <a:r>
              <a:rPr lang="de-DE" sz="800" dirty="0"/>
              <a:t> </a:t>
            </a:r>
            <a:r>
              <a:rPr lang="de-DE" sz="800" dirty="0" err="1"/>
              <a:t>noga</a:t>
            </a:r>
            <a:r>
              <a:rPr lang="de-DE" sz="800" dirty="0"/>
              <a:t> </a:t>
            </a:r>
            <a:r>
              <a:rPr lang="de-DE" sz="800" dirty="0" err="1"/>
              <a:t>wipont</a:t>
            </a:r>
            <a:r>
              <a:rPr lang="de-DE" sz="800" dirty="0"/>
              <a:t> </a:t>
            </a:r>
            <a:r>
              <a:rPr lang="de-DE" sz="800" dirty="0" err="1"/>
              <a:t>trenzsa</a:t>
            </a:r>
            <a:r>
              <a:rPr lang="de-DE" sz="800" dirty="0"/>
              <a:t> </a:t>
            </a:r>
            <a:r>
              <a:rPr lang="de-DE" sz="800" dirty="0" err="1"/>
              <a:t>schengos</a:t>
            </a:r>
            <a:r>
              <a:rPr lang="de-DE" sz="800" dirty="0"/>
              <a:t> </a:t>
            </a:r>
            <a:r>
              <a:rPr lang="de-DE" sz="800" dirty="0" err="1"/>
              <a:t>ent</a:t>
            </a:r>
            <a:r>
              <a:rPr lang="de-DE" sz="800" dirty="0"/>
              <a:t> </a:t>
            </a:r>
            <a:r>
              <a:rPr lang="de-DE" sz="800" dirty="0" err="1"/>
              <a:t>kaap</a:t>
            </a:r>
            <a:r>
              <a:rPr lang="de-DE" sz="800" dirty="0"/>
              <a:t> </a:t>
            </a:r>
            <a:r>
              <a:rPr lang="de-DE" sz="800" dirty="0" err="1"/>
              <a:t>zux</a:t>
            </a:r>
            <a:r>
              <a:rPr lang="de-DE" sz="800" dirty="0"/>
              <a:t> </a:t>
            </a:r>
            <a:r>
              <a:rPr lang="de-DE" sz="800" dirty="0" err="1"/>
              <a:t>copy</a:t>
            </a:r>
            <a:r>
              <a:rPr lang="de-DE" sz="800" dirty="0"/>
              <a:t> </a:t>
            </a:r>
            <a:r>
              <a:rPr lang="de-DE" sz="800" dirty="0" err="1"/>
              <a:t>wipont</a:t>
            </a:r>
            <a:r>
              <a:rPr lang="de-DE" sz="800" dirty="0"/>
              <a:t> trenz </a:t>
            </a:r>
            <a:r>
              <a:rPr lang="de-DE" sz="800" dirty="0" err="1"/>
              <a:t>kipg</a:t>
            </a:r>
            <a:r>
              <a:rPr lang="de-DE" sz="800" dirty="0"/>
              <a:t> </a:t>
            </a:r>
            <a:r>
              <a:rPr lang="de-DE" sz="800" dirty="0" err="1"/>
              <a:t>naar</a:t>
            </a:r>
            <a:r>
              <a:rPr lang="de-DE" sz="800" dirty="0"/>
              <a:t> </a:t>
            </a:r>
            <a:r>
              <a:rPr lang="de-DE" sz="800" dirty="0" err="1"/>
              <a:t>mixent</a:t>
            </a:r>
            <a:r>
              <a:rPr lang="de-DE" sz="800" dirty="0"/>
              <a:t> </a:t>
            </a:r>
            <a:r>
              <a:rPr lang="de-DE" sz="800" dirty="0" err="1"/>
              <a:t>phona</a:t>
            </a:r>
            <a:r>
              <a:rPr lang="de-DE" sz="800" dirty="0"/>
              <a:t>.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pwico</a:t>
            </a:r>
            <a:r>
              <a:rPr lang="de-DE" sz="800" dirty="0"/>
              <a:t> </a:t>
            </a:r>
            <a:r>
              <a:rPr lang="de-DE" sz="800" dirty="0" err="1"/>
              <a:t>siructiun</a:t>
            </a:r>
            <a:r>
              <a:rPr lang="de-DE" sz="800" dirty="0"/>
              <a:t> </a:t>
            </a:r>
            <a:r>
              <a:rPr lang="de-DE" sz="800" dirty="0" err="1"/>
              <a:t>ruos</a:t>
            </a:r>
            <a:r>
              <a:rPr lang="de-DE" sz="800" dirty="0"/>
              <a:t> </a:t>
            </a:r>
            <a:r>
              <a:rPr lang="de-DE" sz="800" dirty="0" err="1"/>
              <a:t>nust</a:t>
            </a:r>
            <a:r>
              <a:rPr lang="de-DE" sz="800" dirty="0"/>
              <a:t> </a:t>
            </a:r>
            <a:r>
              <a:rPr lang="de-DE" sz="800" dirty="0" err="1"/>
              <a:t>apoply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UCU </a:t>
            </a:r>
            <a:r>
              <a:rPr lang="de-DE" sz="800" dirty="0" err="1"/>
              <a:t>sisulutiun</a:t>
            </a:r>
            <a:r>
              <a:rPr lang="de-DE" sz="800" dirty="0"/>
              <a:t> </a:t>
            </a:r>
            <a:r>
              <a:rPr lang="de-DE" sz="800" dirty="0" err="1"/>
              <a:t>munityuw</a:t>
            </a:r>
            <a:r>
              <a:rPr lang="de-DE" sz="800" dirty="0"/>
              <a:t> </a:t>
            </a:r>
            <a:r>
              <a:rPr lang="de-DE" sz="800" dirty="0" err="1"/>
              <a:t>uw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UCU-TGU </a:t>
            </a:r>
            <a:r>
              <a:rPr lang="de-DE" sz="800" dirty="0" err="1"/>
              <a:t>jot</a:t>
            </a:r>
            <a:r>
              <a:rPr lang="de-DE" sz="800" dirty="0"/>
              <a:t> </a:t>
            </a:r>
            <a:r>
              <a:rPr lang="de-DE" sz="800" dirty="0" err="1"/>
              <a:t>scannow</a:t>
            </a:r>
            <a:r>
              <a:rPr lang="de-DE" sz="800" dirty="0"/>
              <a:t>. </a:t>
            </a:r>
            <a:r>
              <a:rPr lang="de-DE" sz="800" dirty="0" err="1"/>
              <a:t>Trens</a:t>
            </a:r>
            <a:r>
              <a:rPr lang="de-DE" sz="800" dirty="0"/>
              <a:t> </a:t>
            </a:r>
            <a:r>
              <a:rPr lang="de-DE" sz="800" dirty="0" err="1"/>
              <a:t>roxas</a:t>
            </a:r>
            <a:r>
              <a:rPr lang="de-DE" sz="800" dirty="0"/>
              <a:t> </a:t>
            </a:r>
            <a:r>
              <a:rPr lang="de-DE" sz="800" dirty="0" err="1"/>
              <a:t>eis</a:t>
            </a:r>
            <a:r>
              <a:rPr lang="de-DE" sz="800" dirty="0"/>
              <a:t> </a:t>
            </a:r>
            <a:r>
              <a:rPr lang="de-DE" sz="800" dirty="0" err="1"/>
              <a:t>ti</a:t>
            </a:r>
            <a:r>
              <a:rPr lang="de-DE" sz="800" dirty="0"/>
              <a:t> </a:t>
            </a:r>
            <a:r>
              <a:rPr lang="de-DE" sz="800" dirty="0" err="1"/>
              <a:t>Plokeing</a:t>
            </a:r>
            <a:r>
              <a:rPr lang="de-DE" sz="800" dirty="0"/>
              <a:t> quert </a:t>
            </a:r>
            <a:r>
              <a:rPr lang="de-DE" sz="800" dirty="0" err="1"/>
              <a:t>loppe</a:t>
            </a:r>
            <a:r>
              <a:rPr lang="de-DE" sz="800" dirty="0"/>
              <a:t> </a:t>
            </a:r>
            <a:r>
              <a:rPr lang="de-DE" sz="800" dirty="0" err="1"/>
              <a:t>eis</a:t>
            </a:r>
            <a:r>
              <a:rPr lang="de-DE" sz="800" dirty="0"/>
              <a:t> </a:t>
            </a:r>
            <a:r>
              <a:rPr lang="de-DE" sz="800" dirty="0" err="1"/>
              <a:t>yop</a:t>
            </a:r>
            <a:r>
              <a:rPr lang="de-DE" sz="800" dirty="0"/>
              <a:t> </a:t>
            </a:r>
            <a:r>
              <a:rPr lang="de-DE" sz="800" dirty="0" err="1"/>
              <a:t>prexs</a:t>
            </a:r>
            <a:r>
              <a:rPr lang="de-DE" sz="800" dirty="0"/>
              <a:t>. </a:t>
            </a:r>
            <a:r>
              <a:rPr lang="de-DE" sz="800" dirty="0" err="1"/>
              <a:t>Piy</a:t>
            </a:r>
            <a:r>
              <a:rPr lang="de-DE" sz="800" dirty="0"/>
              <a:t> </a:t>
            </a:r>
            <a:r>
              <a:rPr lang="de-DE" sz="800" dirty="0" err="1"/>
              <a:t>opher</a:t>
            </a:r>
            <a:r>
              <a:rPr lang="de-DE" sz="800" dirty="0"/>
              <a:t> </a:t>
            </a:r>
            <a:r>
              <a:rPr lang="de-DE" sz="800" dirty="0" err="1"/>
              <a:t>hawers</a:t>
            </a:r>
            <a:r>
              <a:rPr lang="de-DE" sz="800" dirty="0"/>
              <a:t>, </a:t>
            </a:r>
            <a:r>
              <a:rPr lang="de-DE" sz="800" dirty="0" err="1"/>
              <a:t>eit</a:t>
            </a:r>
            <a:r>
              <a:rPr lang="de-DE" sz="800" dirty="0"/>
              <a:t> </a:t>
            </a:r>
            <a:r>
              <a:rPr lang="de-DE" sz="800" dirty="0" err="1"/>
              <a:t>yaggles</a:t>
            </a:r>
            <a:r>
              <a:rPr lang="de-DE" sz="800" dirty="0"/>
              <a:t> </a:t>
            </a:r>
            <a:r>
              <a:rPr lang="de-DE" sz="800" dirty="0" err="1"/>
              <a:t>orn</a:t>
            </a:r>
            <a:r>
              <a:rPr lang="de-DE" sz="800" dirty="0"/>
              <a:t> </a:t>
            </a:r>
            <a:r>
              <a:rPr lang="de-DE" sz="800" dirty="0" err="1"/>
              <a:t>ti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alohe</a:t>
            </a:r>
            <a:r>
              <a:rPr lang="de-DE" sz="800" dirty="0"/>
              <a:t> </a:t>
            </a:r>
            <a:r>
              <a:rPr lang="de-DE" sz="800" dirty="0" err="1"/>
              <a:t>plok</a:t>
            </a:r>
            <a:r>
              <a:rPr lang="de-DE" sz="800" dirty="0"/>
              <a:t>. Su </a:t>
            </a:r>
            <a:r>
              <a:rPr lang="de-DE" sz="800" dirty="0" err="1"/>
              <a:t>havo</a:t>
            </a:r>
            <a:r>
              <a:rPr lang="de-DE" sz="800" dirty="0"/>
              <a:t> </a:t>
            </a:r>
            <a:r>
              <a:rPr lang="de-DE" sz="800" dirty="0" err="1"/>
              <a:t>loasor</a:t>
            </a:r>
            <a:r>
              <a:rPr lang="de-DE" sz="800" dirty="0"/>
              <a:t> </a:t>
            </a:r>
            <a:r>
              <a:rPr lang="de-DE" sz="800" dirty="0" err="1"/>
              <a:t>cakso</a:t>
            </a:r>
            <a:r>
              <a:rPr lang="de-DE" sz="800" dirty="0"/>
              <a:t> </a:t>
            </a:r>
            <a:r>
              <a:rPr lang="de-DE" sz="800" dirty="0" err="1"/>
              <a:t>tgu</a:t>
            </a:r>
            <a:r>
              <a:rPr lang="de-DE" sz="800" dirty="0"/>
              <a:t> </a:t>
            </a:r>
            <a:r>
              <a:rPr lang="de-DE" sz="800" dirty="0" err="1"/>
              <a:t>pwuructs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InfuBwain</a:t>
            </a:r>
            <a:r>
              <a:rPr lang="de-DE" sz="800" dirty="0"/>
              <a:t>, </a:t>
            </a:r>
            <a:r>
              <a:rPr lang="de-DE" sz="800" dirty="0" err="1"/>
              <a:t>ghu</a:t>
            </a:r>
            <a:r>
              <a:rPr lang="de-DE" sz="800" dirty="0"/>
              <a:t>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nug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suloly</a:t>
            </a:r>
            <a:r>
              <a:rPr lang="de-DE" sz="800" dirty="0"/>
              <a:t> </a:t>
            </a:r>
            <a:r>
              <a:rPr lang="de-DE" sz="800" dirty="0" err="1"/>
              <a:t>sispunsiblo</a:t>
            </a:r>
            <a:r>
              <a:rPr lang="de-DE" sz="800" dirty="0"/>
              <a:t> </a:t>
            </a:r>
            <a:r>
              <a:rPr lang="de-DE" sz="800" dirty="0" err="1"/>
              <a:t>fuw</a:t>
            </a:r>
            <a:r>
              <a:rPr lang="de-DE" sz="800" dirty="0"/>
              <a:t> </a:t>
            </a:r>
            <a:r>
              <a:rPr lang="de-DE" sz="800" dirty="0" err="1"/>
              <a:t>cakiw</a:t>
            </a:r>
            <a:r>
              <a:rPr lang="de-DE" sz="800" dirty="0"/>
              <a:t> </a:t>
            </a:r>
            <a:r>
              <a:rPr lang="de-DE" sz="800" dirty="0" err="1"/>
              <a:t>salo</a:t>
            </a:r>
            <a:r>
              <a:rPr lang="de-DE" sz="800" dirty="0"/>
              <a:t> </a:t>
            </a:r>
            <a:r>
              <a:rPr lang="de-DE" sz="800" dirty="0" err="1"/>
              <a:t>anr</a:t>
            </a:r>
            <a:r>
              <a:rPr lang="de-DE" sz="800" dirty="0"/>
              <a:t> </a:t>
            </a:r>
            <a:r>
              <a:rPr lang="de-DE" sz="800" dirty="0" err="1"/>
              <a:t>ristwibutiun</a:t>
            </a:r>
            <a:r>
              <a:rPr lang="de-DE" sz="800" dirty="0"/>
              <a:t>. Hei </a:t>
            </a:r>
            <a:r>
              <a:rPr lang="de-DE" sz="800" dirty="0" err="1"/>
              <a:t>muk</a:t>
            </a:r>
            <a:r>
              <a:rPr lang="de-DE" sz="800" dirty="0"/>
              <a:t> </a:t>
            </a:r>
            <a:r>
              <a:rPr lang="de-DE" sz="800" dirty="0" err="1"/>
              <a:t>neme</a:t>
            </a:r>
            <a:r>
              <a:rPr lang="de-DE" sz="800" dirty="0"/>
              <a:t> </a:t>
            </a:r>
            <a:r>
              <a:rPr lang="de-DE" sz="800" dirty="0" err="1"/>
              <a:t>eis</a:t>
            </a:r>
            <a:r>
              <a:rPr lang="de-DE" sz="800" dirty="0"/>
              <a:t> </a:t>
            </a:r>
            <a:r>
              <a:rPr lang="de-DE" sz="800" dirty="0" err="1"/>
              <a:t>loppe</a:t>
            </a:r>
            <a:r>
              <a:rPr lang="de-DE" sz="800" dirty="0"/>
              <a:t>. </a:t>
            </a:r>
            <a:r>
              <a:rPr lang="de-DE" sz="800" dirty="0" err="1"/>
              <a:t>Treas</a:t>
            </a:r>
            <a:r>
              <a:rPr lang="de-DE" sz="800" dirty="0"/>
              <a:t> </a:t>
            </a:r>
            <a:r>
              <a:rPr lang="de-DE" sz="800" dirty="0" err="1"/>
              <a:t>em</a:t>
            </a:r>
            <a:r>
              <a:rPr lang="de-DE" sz="800" dirty="0"/>
              <a:t> </a:t>
            </a:r>
            <a:r>
              <a:rPr lang="de-DE" sz="800" dirty="0" err="1"/>
              <a:t>wankeing</a:t>
            </a:r>
            <a:r>
              <a:rPr lang="de-DE" sz="800" dirty="0"/>
              <a:t> </a:t>
            </a:r>
            <a:r>
              <a:rPr lang="de-DE" sz="800" dirty="0" err="1"/>
              <a:t>ont</a:t>
            </a:r>
            <a:r>
              <a:rPr lang="de-DE" sz="800" dirty="0"/>
              <a:t> </a:t>
            </a:r>
            <a:r>
              <a:rPr lang="de-DE" sz="800" dirty="0" err="1"/>
              <a:t>sime</a:t>
            </a:r>
            <a:r>
              <a:rPr lang="de-DE" sz="800" dirty="0"/>
              <a:t> </a:t>
            </a:r>
            <a:r>
              <a:rPr lang="de-DE" sz="800" dirty="0" err="1"/>
              <a:t>ploked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rof</a:t>
            </a:r>
            <a:r>
              <a:rPr lang="de-DE" sz="800" dirty="0"/>
              <a:t> </a:t>
            </a:r>
            <a:r>
              <a:rPr lang="de-DE" sz="800" dirty="0" err="1"/>
              <a:t>phen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syug</a:t>
            </a:r>
            <a:r>
              <a:rPr lang="de-DE" sz="800" dirty="0"/>
              <a:t> si </a:t>
            </a:r>
            <a:r>
              <a:rPr lang="de-DE" sz="800" dirty="0" err="1"/>
              <a:t>phat</a:t>
            </a:r>
            <a:r>
              <a:rPr lang="de-DE" sz="800" dirty="0"/>
              <a:t> </a:t>
            </a:r>
            <a:r>
              <a:rPr lang="de-DE" sz="800" dirty="0" err="1"/>
              <a:t>phey</a:t>
            </a:r>
            <a:r>
              <a:rPr lang="de-DE" sz="800" dirty="0"/>
              <a:t> </a:t>
            </a:r>
            <a:r>
              <a:rPr lang="de-DE" sz="800" dirty="0" err="1"/>
              <a:t>gavet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ta</a:t>
            </a:r>
            <a:r>
              <a:rPr lang="de-DE" sz="800" dirty="0"/>
              <a:t> </a:t>
            </a:r>
            <a:r>
              <a:rPr lang="de-DE" sz="800" dirty="0" err="1"/>
              <a:t>paat</a:t>
            </a:r>
            <a:r>
              <a:rPr lang="de-DE" sz="800" dirty="0"/>
              <a:t> ein </a:t>
            </a:r>
            <a:r>
              <a:rPr lang="de-DE" sz="800" dirty="0" err="1"/>
              <a:t>pheeir</a:t>
            </a:r>
            <a:r>
              <a:rPr lang="de-DE" sz="800" dirty="0"/>
              <a:t> </a:t>
            </a:r>
            <a:r>
              <a:rPr lang="de-DE" sz="800" dirty="0" err="1"/>
              <a:t>sumbloats</a:t>
            </a:r>
            <a:r>
              <a:rPr lang="de-DE" sz="800" dirty="0"/>
              <a:t>. </a:t>
            </a:r>
            <a:r>
              <a:rPr lang="de-DE" sz="800" dirty="0" err="1"/>
              <a:t>Aslu</a:t>
            </a:r>
            <a:r>
              <a:rPr lang="de-DE" sz="800" dirty="0"/>
              <a:t> </a:t>
            </a:r>
            <a:r>
              <a:rPr lang="de-DE" sz="800" dirty="0" err="1"/>
              <a:t>unaffoctor</a:t>
            </a:r>
            <a:r>
              <a:rPr lang="de-DE" sz="800" dirty="0"/>
              <a:t> </a:t>
            </a:r>
            <a:r>
              <a:rPr lang="de-DE" sz="800" dirty="0" err="1"/>
              <a:t>gef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siructiun</a:t>
            </a:r>
            <a:r>
              <a:rPr lang="de-DE" sz="800" dirty="0"/>
              <a:t>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spiarshoot</a:t>
            </a:r>
            <a:r>
              <a:rPr lang="de-DE" sz="800" dirty="0"/>
              <a:t> </a:t>
            </a:r>
            <a:r>
              <a:rPr lang="de-DE" sz="800" dirty="0" err="1"/>
              <a:t>anet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GurGanglo</a:t>
            </a:r>
            <a:r>
              <a:rPr lang="de-DE" sz="800" dirty="0"/>
              <a:t> </a:t>
            </a:r>
            <a:r>
              <a:rPr lang="de-DE" sz="800" dirty="0" err="1"/>
              <a:t>gur</a:t>
            </a:r>
            <a:r>
              <a:rPr lang="de-DE" sz="800" dirty="0"/>
              <a:t> </a:t>
            </a:r>
            <a:r>
              <a:rPr lang="de-DE" sz="800" dirty="0" err="1"/>
              <a:t>pwucossing</a:t>
            </a:r>
            <a:r>
              <a:rPr lang="de-DE" sz="800" dirty="0"/>
              <a:t> </a:t>
            </a:r>
            <a:r>
              <a:rPr lang="de-DE" sz="800" dirty="0" err="1"/>
              <a:t>pwutwam</a:t>
            </a:r>
            <a:r>
              <a:rPr lang="de-DE" sz="800" dirty="0"/>
              <a:t>.</a:t>
            </a: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1FCCBB94-D341-409F-B847-610AFCB15E46}"/>
              </a:ext>
            </a:extLst>
          </p:cNvPr>
          <p:cNvSpPr txBox="1"/>
          <p:nvPr/>
        </p:nvSpPr>
        <p:spPr>
          <a:xfrm>
            <a:off x="304530" y="291852"/>
            <a:ext cx="6046677" cy="246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defRPr sz="32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en-US" sz="1601" dirty="0"/>
              <a:t>This could be the poster title</a:t>
            </a:r>
          </a:p>
        </p:txBody>
      </p:sp>
      <p:sp>
        <p:nvSpPr>
          <p:cNvPr id="12" name="Rectangle 8">
            <a:extLst>
              <a:ext uri="{FF2B5EF4-FFF2-40B4-BE49-F238E27FC236}">
                <a16:creationId xmlns:a16="http://schemas.microsoft.com/office/drawing/2014/main" id="{28F628BB-9C4E-4A08-B3B1-A0728FDBFC35}"/>
              </a:ext>
            </a:extLst>
          </p:cNvPr>
          <p:cNvSpPr txBox="1"/>
          <p:nvPr/>
        </p:nvSpPr>
        <p:spPr>
          <a:xfrm>
            <a:off x="6064681" y="3856152"/>
            <a:ext cx="2742419" cy="25655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endParaRPr lang="de-DE" sz="800" dirty="0"/>
          </a:p>
          <a:p>
            <a:r>
              <a:rPr lang="de-DE" sz="800" dirty="0"/>
              <a:t>Et </a:t>
            </a:r>
            <a:r>
              <a:rPr lang="de-DE" sz="800" dirty="0" err="1"/>
              <a:t>harumd</a:t>
            </a:r>
            <a:r>
              <a:rPr lang="de-DE" sz="800" dirty="0"/>
              <a:t> </a:t>
            </a:r>
            <a:r>
              <a:rPr lang="de-DE" sz="800" dirty="0" err="1"/>
              <a:t>dereud</a:t>
            </a:r>
            <a:r>
              <a:rPr lang="de-DE" sz="800" dirty="0"/>
              <a:t> </a:t>
            </a:r>
            <a:r>
              <a:rPr lang="de-DE" sz="800" dirty="0" err="1"/>
              <a:t>facilis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er </a:t>
            </a:r>
            <a:r>
              <a:rPr lang="de-DE" sz="800" dirty="0" err="1"/>
              <a:t>expedit</a:t>
            </a:r>
            <a:r>
              <a:rPr lang="de-DE" sz="800" dirty="0"/>
              <a:t> </a:t>
            </a:r>
            <a:r>
              <a:rPr lang="de-DE" sz="800" dirty="0" err="1"/>
              <a:t>distinct</a:t>
            </a:r>
            <a:r>
              <a:rPr lang="de-DE" sz="800" dirty="0"/>
              <a:t>. Nam </a:t>
            </a:r>
            <a:r>
              <a:rPr lang="de-DE" sz="800" dirty="0" err="1"/>
              <a:t>libe</a:t>
            </a:r>
            <a:r>
              <a:rPr lang="de-DE" sz="800" dirty="0"/>
              <a:t> </a:t>
            </a:r>
            <a:r>
              <a:rPr lang="de-DE" sz="800" dirty="0" err="1"/>
              <a:t>soluta</a:t>
            </a:r>
            <a:r>
              <a:rPr lang="de-DE" sz="800" dirty="0"/>
              <a:t> nobis </a:t>
            </a:r>
            <a:r>
              <a:rPr lang="de-DE" sz="800" dirty="0" err="1"/>
              <a:t>eligent</a:t>
            </a:r>
            <a:r>
              <a:rPr lang="de-DE" sz="800" dirty="0"/>
              <a:t> </a:t>
            </a:r>
            <a:r>
              <a:rPr lang="de-DE" sz="800" dirty="0" err="1"/>
              <a:t>optio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congue</a:t>
            </a:r>
            <a:r>
              <a:rPr lang="de-DE" sz="800" dirty="0"/>
              <a:t> nihil </a:t>
            </a:r>
            <a:r>
              <a:rPr lang="de-DE" sz="800" dirty="0" err="1"/>
              <a:t>impedit</a:t>
            </a:r>
            <a:r>
              <a:rPr lang="de-DE" sz="800" dirty="0"/>
              <a:t> </a:t>
            </a:r>
            <a:r>
              <a:rPr lang="de-DE" sz="800" dirty="0" err="1"/>
              <a:t>doming</a:t>
            </a:r>
            <a:r>
              <a:rPr lang="de-DE" sz="800" dirty="0"/>
              <a:t> </a:t>
            </a:r>
            <a:r>
              <a:rPr lang="de-DE" sz="800" dirty="0" err="1"/>
              <a:t>id</a:t>
            </a:r>
            <a:r>
              <a:rPr lang="de-DE" sz="800" dirty="0"/>
              <a:t> </a:t>
            </a:r>
            <a:r>
              <a:rPr lang="de-DE" sz="800" dirty="0" err="1"/>
              <a:t>Lorem</a:t>
            </a:r>
            <a:r>
              <a:rPr lang="de-DE" sz="800" dirty="0"/>
              <a:t> </a:t>
            </a:r>
            <a:r>
              <a:rPr lang="de-DE" sz="800" dirty="0" err="1"/>
              <a:t>ipsum</a:t>
            </a:r>
            <a:r>
              <a:rPr lang="de-DE" sz="800" dirty="0"/>
              <a:t> </a:t>
            </a:r>
            <a:r>
              <a:rPr lang="de-DE" sz="800" dirty="0" err="1"/>
              <a:t>dolor</a:t>
            </a:r>
            <a:r>
              <a:rPr lang="de-DE" sz="800" dirty="0"/>
              <a:t> </a:t>
            </a:r>
            <a:r>
              <a:rPr lang="de-DE" sz="800" dirty="0" err="1"/>
              <a:t>sit</a:t>
            </a:r>
            <a:r>
              <a:rPr lang="de-DE" sz="800" dirty="0"/>
              <a:t> </a:t>
            </a:r>
            <a:r>
              <a:rPr lang="de-DE" sz="800" dirty="0" err="1"/>
              <a:t>amet</a:t>
            </a:r>
            <a:r>
              <a:rPr lang="de-DE" sz="800" dirty="0"/>
              <a:t>, </a:t>
            </a:r>
            <a:r>
              <a:rPr lang="de-DE" sz="800" dirty="0" err="1"/>
              <a:t>consectetur</a:t>
            </a:r>
            <a:r>
              <a:rPr lang="de-DE" sz="800" dirty="0"/>
              <a:t> </a:t>
            </a:r>
            <a:r>
              <a:rPr lang="de-DE" sz="800" dirty="0" err="1"/>
              <a:t>adipiscing</a:t>
            </a:r>
            <a:r>
              <a:rPr lang="de-DE" sz="800" dirty="0"/>
              <a:t> </a:t>
            </a:r>
            <a:r>
              <a:rPr lang="de-DE" sz="800" dirty="0" err="1"/>
              <a:t>elit</a:t>
            </a:r>
            <a:r>
              <a:rPr lang="de-DE" sz="800" dirty="0"/>
              <a:t>, </a:t>
            </a:r>
            <a:r>
              <a:rPr lang="de-DE" sz="800" dirty="0" err="1"/>
              <a:t>set</a:t>
            </a:r>
            <a:r>
              <a:rPr lang="de-DE" sz="800" dirty="0"/>
              <a:t> </a:t>
            </a:r>
            <a:r>
              <a:rPr lang="de-DE" sz="800" dirty="0" err="1"/>
              <a:t>eiusmod</a:t>
            </a:r>
            <a:r>
              <a:rPr lang="de-DE" sz="800" dirty="0"/>
              <a:t> </a:t>
            </a:r>
            <a:r>
              <a:rPr lang="de-DE" sz="800" dirty="0" err="1"/>
              <a:t>tempor</a:t>
            </a:r>
            <a:r>
              <a:rPr lang="de-DE" sz="800" dirty="0"/>
              <a:t> </a:t>
            </a:r>
            <a:r>
              <a:rPr lang="de-DE" sz="800" dirty="0" err="1"/>
              <a:t>incidunt</a:t>
            </a:r>
            <a:r>
              <a:rPr lang="de-DE" sz="800" dirty="0"/>
              <a:t> et </a:t>
            </a:r>
            <a:r>
              <a:rPr lang="de-DE" sz="800" dirty="0" err="1"/>
              <a:t>labore</a:t>
            </a:r>
            <a:r>
              <a:rPr lang="de-DE" sz="800" dirty="0"/>
              <a:t> et </a:t>
            </a:r>
            <a:r>
              <a:rPr lang="de-DE" sz="800" dirty="0" err="1"/>
              <a:t>dolore</a:t>
            </a:r>
            <a:r>
              <a:rPr lang="de-DE" sz="800" dirty="0"/>
              <a:t> magna </a:t>
            </a:r>
            <a:r>
              <a:rPr lang="de-DE" sz="800" dirty="0" err="1"/>
              <a:t>aliquam</a:t>
            </a:r>
            <a:r>
              <a:rPr lang="de-DE" sz="800" dirty="0"/>
              <a:t>.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enim</a:t>
            </a:r>
            <a:r>
              <a:rPr lang="de-DE" sz="800" dirty="0"/>
              <a:t> ad minim </a:t>
            </a:r>
            <a:r>
              <a:rPr lang="de-DE" sz="800" dirty="0" err="1"/>
              <a:t>veniam</a:t>
            </a:r>
            <a:r>
              <a:rPr lang="de-DE" sz="800" dirty="0"/>
              <a:t>, </a:t>
            </a:r>
            <a:r>
              <a:rPr lang="de-DE" sz="800" dirty="0" err="1"/>
              <a:t>quis</a:t>
            </a:r>
            <a:r>
              <a:rPr lang="de-DE" sz="800" dirty="0"/>
              <a:t> </a:t>
            </a:r>
            <a:r>
              <a:rPr lang="de-DE" sz="800" dirty="0" err="1"/>
              <a:t>nostrud</a:t>
            </a:r>
            <a:r>
              <a:rPr lang="de-DE" sz="800" dirty="0"/>
              <a:t> </a:t>
            </a:r>
            <a:r>
              <a:rPr lang="de-DE" sz="800" dirty="0" err="1"/>
              <a:t>exerc</a:t>
            </a:r>
            <a:r>
              <a:rPr lang="de-DE" sz="800" dirty="0"/>
              <a:t>. </a:t>
            </a:r>
            <a:r>
              <a:rPr lang="de-DE" sz="800" dirty="0" err="1"/>
              <a:t>Irure</a:t>
            </a:r>
            <a:r>
              <a:rPr lang="de-DE" sz="800" dirty="0"/>
              <a:t> </a:t>
            </a:r>
            <a:r>
              <a:rPr lang="de-DE" sz="800" dirty="0" err="1"/>
              <a:t>dolor</a:t>
            </a:r>
            <a:r>
              <a:rPr lang="de-DE" sz="800" dirty="0"/>
              <a:t> in </a:t>
            </a:r>
            <a:r>
              <a:rPr lang="de-DE" sz="800" dirty="0" err="1"/>
              <a:t>reprehend</a:t>
            </a:r>
            <a:r>
              <a:rPr lang="de-DE" sz="800" dirty="0"/>
              <a:t> </a:t>
            </a:r>
            <a:r>
              <a:rPr lang="de-DE" sz="800" dirty="0" err="1"/>
              <a:t>incididunt</a:t>
            </a:r>
            <a:r>
              <a:rPr lang="de-DE" sz="800" dirty="0"/>
              <a:t>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labore</a:t>
            </a:r>
            <a:r>
              <a:rPr lang="de-DE" sz="800" dirty="0"/>
              <a:t> et </a:t>
            </a:r>
            <a:r>
              <a:rPr lang="de-DE" sz="800" dirty="0" err="1"/>
              <a:t>dolore</a:t>
            </a:r>
            <a:r>
              <a:rPr lang="de-DE" sz="800" dirty="0"/>
              <a:t> magna </a:t>
            </a:r>
            <a:r>
              <a:rPr lang="de-DE" sz="800" dirty="0" err="1"/>
              <a:t>aliqua</a:t>
            </a:r>
            <a:r>
              <a:rPr lang="de-DE" sz="800" dirty="0"/>
              <a:t>.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enim</a:t>
            </a:r>
            <a:r>
              <a:rPr lang="de-DE" sz="800" dirty="0"/>
              <a:t> ad minim </a:t>
            </a:r>
            <a:r>
              <a:rPr lang="de-DE" sz="800" dirty="0" err="1"/>
              <a:t>veniam</a:t>
            </a:r>
            <a:r>
              <a:rPr lang="de-DE" sz="800" dirty="0"/>
              <a:t>, </a:t>
            </a:r>
            <a:r>
              <a:rPr lang="de-DE" sz="800" dirty="0" err="1"/>
              <a:t>quis</a:t>
            </a:r>
            <a:r>
              <a:rPr lang="de-DE" sz="800" dirty="0"/>
              <a:t> </a:t>
            </a:r>
            <a:r>
              <a:rPr lang="de-DE" sz="800" dirty="0" err="1"/>
              <a:t>nostrud</a:t>
            </a:r>
            <a:r>
              <a:rPr lang="de-DE" sz="800" dirty="0"/>
              <a:t> </a:t>
            </a:r>
            <a:r>
              <a:rPr lang="de-DE" sz="800" dirty="0" err="1"/>
              <a:t>exercitation</a:t>
            </a:r>
            <a:r>
              <a:rPr lang="de-DE" sz="800" dirty="0"/>
              <a:t> </a:t>
            </a:r>
            <a:r>
              <a:rPr lang="de-DE" sz="800" dirty="0" err="1"/>
              <a:t>ullamco</a:t>
            </a:r>
            <a:r>
              <a:rPr lang="de-DE" sz="800" dirty="0"/>
              <a:t> </a:t>
            </a:r>
            <a:r>
              <a:rPr lang="de-DE" sz="800" dirty="0" err="1"/>
              <a:t>laboris</a:t>
            </a:r>
            <a:r>
              <a:rPr lang="de-DE" sz="800" dirty="0"/>
              <a:t> nisi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aliquip</a:t>
            </a:r>
            <a:r>
              <a:rPr lang="de-DE" sz="800" dirty="0"/>
              <a:t> ex </a:t>
            </a:r>
            <a:r>
              <a:rPr lang="de-DE" sz="800" dirty="0" err="1"/>
              <a:t>ea</a:t>
            </a:r>
            <a:r>
              <a:rPr lang="de-DE" sz="800" dirty="0"/>
              <a:t> commodo </a:t>
            </a:r>
            <a:r>
              <a:rPr lang="de-DE" sz="800" dirty="0" err="1"/>
              <a:t>consequat</a:t>
            </a:r>
            <a:r>
              <a:rPr lang="de-DE" sz="800" dirty="0"/>
              <a:t>.</a:t>
            </a:r>
          </a:p>
          <a:p>
            <a:endParaRPr lang="de-DE" sz="800" dirty="0"/>
          </a:p>
          <a:p>
            <a:r>
              <a:rPr lang="de-DE" sz="800" dirty="0" err="1"/>
              <a:t>Aslu</a:t>
            </a:r>
            <a:r>
              <a:rPr lang="de-DE" sz="800" dirty="0"/>
              <a:t> </a:t>
            </a:r>
            <a:r>
              <a:rPr lang="de-DE" sz="800" dirty="0" err="1"/>
              <a:t>unaffoctor</a:t>
            </a:r>
            <a:r>
              <a:rPr lang="de-DE" sz="800" dirty="0"/>
              <a:t> </a:t>
            </a:r>
            <a:r>
              <a:rPr lang="de-DE" sz="800" dirty="0" err="1"/>
              <a:t>gef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siructiun</a:t>
            </a:r>
            <a:r>
              <a:rPr lang="de-DE" sz="800" dirty="0"/>
              <a:t>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spiarshoot</a:t>
            </a:r>
            <a:r>
              <a:rPr lang="de-DE" sz="800" dirty="0"/>
              <a:t> </a:t>
            </a:r>
            <a:r>
              <a:rPr lang="de-DE" sz="800" dirty="0" err="1"/>
              <a:t>anet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GurGanglo</a:t>
            </a:r>
            <a:r>
              <a:rPr lang="de-DE" sz="800" dirty="0"/>
              <a:t> </a:t>
            </a:r>
            <a:r>
              <a:rPr lang="de-DE" sz="800" dirty="0" err="1"/>
              <a:t>gur</a:t>
            </a:r>
            <a:r>
              <a:rPr lang="de-DE" sz="800" dirty="0"/>
              <a:t> </a:t>
            </a:r>
            <a:r>
              <a:rPr lang="de-DE" sz="800" dirty="0" err="1"/>
              <a:t>pwucossing</a:t>
            </a:r>
            <a:r>
              <a:rPr lang="de-DE" sz="800" dirty="0"/>
              <a:t> </a:t>
            </a:r>
            <a:r>
              <a:rPr lang="de-DE" sz="800" dirty="0" err="1"/>
              <a:t>pwutwam</a:t>
            </a:r>
            <a:r>
              <a:rPr lang="de-DE" sz="800" dirty="0"/>
              <a:t>. </a:t>
            </a:r>
            <a:r>
              <a:rPr lang="de-DE" sz="800" dirty="0" err="1"/>
              <a:t>Ghat</a:t>
            </a:r>
            <a:r>
              <a:rPr lang="de-DE" sz="800" dirty="0"/>
              <a:t> </a:t>
            </a:r>
            <a:r>
              <a:rPr lang="de-DE" sz="800" dirty="0" err="1"/>
              <a:t>dodtos</a:t>
            </a:r>
            <a:r>
              <a:rPr lang="de-DE" sz="800" dirty="0"/>
              <a:t>, </a:t>
            </a:r>
            <a:r>
              <a:rPr lang="de-DE" sz="800" dirty="0" err="1"/>
              <a:t>ig</a:t>
            </a:r>
            <a:r>
              <a:rPr lang="de-DE" sz="800" dirty="0"/>
              <a:t> </a:t>
            </a:r>
            <a:r>
              <a:rPr lang="de-DE" sz="800" dirty="0" err="1"/>
              <a:t>pany</a:t>
            </a:r>
            <a:r>
              <a:rPr lang="de-DE" sz="800" dirty="0"/>
              <a:t>,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maro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ucakw</a:t>
            </a:r>
            <a:r>
              <a:rPr lang="de-DE" sz="800" dirty="0"/>
              <a:t> </a:t>
            </a:r>
            <a:r>
              <a:rPr lang="de-DE" sz="800" dirty="0" err="1"/>
              <a:t>suftgasi</a:t>
            </a:r>
            <a:r>
              <a:rPr lang="de-DE" sz="800" dirty="0"/>
              <a:t> </a:t>
            </a:r>
            <a:r>
              <a:rPr lang="de-DE" sz="800" dirty="0" err="1"/>
              <a:t>pwuructs</a:t>
            </a:r>
            <a:r>
              <a:rPr lang="de-DE" sz="800" dirty="0"/>
              <a:t> </a:t>
            </a:r>
            <a:r>
              <a:rPr lang="de-DE" sz="800" dirty="0" err="1"/>
              <a:t>hod</a:t>
            </a:r>
            <a:r>
              <a:rPr lang="de-DE" sz="800" dirty="0"/>
              <a:t> </a:t>
            </a:r>
            <a:r>
              <a:rPr lang="de-DE" sz="800" dirty="0" err="1"/>
              <a:t>yot</a:t>
            </a:r>
            <a:r>
              <a:rPr lang="de-DE" sz="800" dirty="0"/>
              <a:t> </a:t>
            </a:r>
            <a:r>
              <a:rPr lang="de-DE" sz="800" dirty="0" err="1"/>
              <a:t>tyubo</a:t>
            </a:r>
            <a:r>
              <a:rPr lang="de-DE" sz="800" dirty="0"/>
              <a:t> </a:t>
            </a:r>
            <a:r>
              <a:rPr lang="de-DE" sz="800" dirty="0" err="1"/>
              <a:t>rotowminor</a:t>
            </a:r>
            <a:r>
              <a:rPr lang="de-DE" sz="800" dirty="0"/>
              <a:t>. </a:t>
            </a:r>
            <a:r>
              <a:rPr lang="de-DE" sz="800" dirty="0" err="1"/>
              <a:t>Plloaso</a:t>
            </a:r>
            <a:r>
              <a:rPr lang="de-DE" sz="800" dirty="0"/>
              <a:t> </a:t>
            </a:r>
            <a:r>
              <a:rPr lang="de-DE" sz="800" dirty="0" err="1"/>
              <a:t>mako</a:t>
            </a:r>
            <a:r>
              <a:rPr lang="de-DE" sz="800" dirty="0"/>
              <a:t> </a:t>
            </a:r>
            <a:r>
              <a:rPr lang="de-DE" sz="800" dirty="0" err="1"/>
              <a:t>nuto</a:t>
            </a:r>
            <a:r>
              <a:rPr lang="de-DE" sz="800" dirty="0"/>
              <a:t>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cakso</a:t>
            </a:r>
            <a:r>
              <a:rPr lang="de-DE" sz="800" dirty="0"/>
              <a:t> </a:t>
            </a:r>
            <a:r>
              <a:rPr lang="de-DE" sz="800" dirty="0" err="1"/>
              <a:t>dodtos</a:t>
            </a:r>
            <a:r>
              <a:rPr lang="de-DE" sz="800" dirty="0"/>
              <a:t> </a:t>
            </a:r>
            <a:r>
              <a:rPr lang="de-DE" sz="800" dirty="0" err="1"/>
              <a:t>anr</a:t>
            </a:r>
            <a:r>
              <a:rPr lang="de-DE" sz="800" dirty="0"/>
              <a:t> </a:t>
            </a:r>
            <a:r>
              <a:rPr lang="de-DE" sz="800" dirty="0" err="1"/>
              <a:t>koop</a:t>
            </a:r>
            <a:r>
              <a:rPr lang="de-DE" sz="800" dirty="0"/>
              <a:t> a </a:t>
            </a:r>
            <a:r>
              <a:rPr lang="de-DE" sz="800" dirty="0" err="1"/>
              <a:t>cupy</a:t>
            </a:r>
            <a:r>
              <a:rPr lang="de-DE" sz="800" dirty="0"/>
              <a:t>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vux</a:t>
            </a:r>
            <a:r>
              <a:rPr lang="de-DE" sz="800" dirty="0"/>
              <a:t> </a:t>
            </a:r>
            <a:r>
              <a:rPr lang="de-DE" sz="800" dirty="0" err="1"/>
              <a:t>noaw</a:t>
            </a:r>
            <a:r>
              <a:rPr lang="de-DE" sz="800" dirty="0"/>
              <a:t> </a:t>
            </a:r>
            <a:r>
              <a:rPr lang="de-DE" sz="800" dirty="0" err="1"/>
              <a:t>yerw</a:t>
            </a:r>
            <a:r>
              <a:rPr lang="de-DE" sz="800" dirty="0"/>
              <a:t> </a:t>
            </a:r>
            <a:r>
              <a:rPr lang="de-DE" sz="800" dirty="0" err="1"/>
              <a:t>phuno</a:t>
            </a:r>
            <a:r>
              <a:rPr lang="de-DE" sz="800" dirty="0"/>
              <a:t>.</a:t>
            </a:r>
            <a:endParaRPr sz="800" dirty="0"/>
          </a:p>
        </p:txBody>
      </p:sp>
      <p:sp>
        <p:nvSpPr>
          <p:cNvPr id="16" name="Rectangle">
            <a:extLst>
              <a:ext uri="{FF2B5EF4-FFF2-40B4-BE49-F238E27FC236}">
                <a16:creationId xmlns:a16="http://schemas.microsoft.com/office/drawing/2014/main" id="{AD72EE5B-CB03-4FF6-9D8A-18B531F44A66}"/>
              </a:ext>
            </a:extLst>
          </p:cNvPr>
          <p:cNvSpPr/>
          <p:nvPr/>
        </p:nvSpPr>
        <p:spPr>
          <a:xfrm>
            <a:off x="6064681" y="1058258"/>
            <a:ext cx="2742419" cy="2768161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22865" rIns="22865"/>
          <a:lstStyle/>
          <a:p>
            <a:endParaRPr sz="2901" dirty="0"/>
          </a:p>
        </p:txBody>
      </p:sp>
      <p:sp>
        <p:nvSpPr>
          <p:cNvPr id="18" name="Rectangle 6">
            <a:extLst>
              <a:ext uri="{FF2B5EF4-FFF2-40B4-BE49-F238E27FC236}">
                <a16:creationId xmlns:a16="http://schemas.microsoft.com/office/drawing/2014/main" id="{A3686294-D601-41BF-9F93-565BEC91835D}"/>
              </a:ext>
            </a:extLst>
          </p:cNvPr>
          <p:cNvSpPr txBox="1"/>
          <p:nvPr/>
        </p:nvSpPr>
        <p:spPr>
          <a:xfrm>
            <a:off x="282265" y="4890281"/>
            <a:ext cx="2764683" cy="15314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sz="800" dirty="0" err="1"/>
              <a:t>Ghat</a:t>
            </a:r>
            <a:r>
              <a:rPr lang="de-DE" sz="800" dirty="0"/>
              <a:t> </a:t>
            </a:r>
            <a:r>
              <a:rPr lang="de-DE" sz="800" dirty="0" err="1"/>
              <a:t>dodtos</a:t>
            </a:r>
            <a:r>
              <a:rPr lang="de-DE" sz="800" dirty="0"/>
              <a:t>, </a:t>
            </a:r>
            <a:r>
              <a:rPr lang="de-DE" sz="800" dirty="0" err="1"/>
              <a:t>ig</a:t>
            </a:r>
            <a:r>
              <a:rPr lang="de-DE" sz="800" dirty="0"/>
              <a:t> </a:t>
            </a:r>
            <a:r>
              <a:rPr lang="de-DE" sz="800" dirty="0" err="1"/>
              <a:t>pany</a:t>
            </a:r>
            <a:r>
              <a:rPr lang="de-DE" sz="800" dirty="0"/>
              <a:t>,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maro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ucakw</a:t>
            </a:r>
            <a:r>
              <a:rPr lang="de-DE" sz="800" dirty="0"/>
              <a:t> </a:t>
            </a:r>
            <a:r>
              <a:rPr lang="de-DE" sz="800" dirty="0" err="1"/>
              <a:t>suftgasi</a:t>
            </a:r>
            <a:r>
              <a:rPr lang="de-DE" sz="800" dirty="0"/>
              <a:t> </a:t>
            </a:r>
            <a:r>
              <a:rPr lang="de-DE" sz="800" dirty="0" err="1"/>
              <a:t>pwuructs</a:t>
            </a:r>
            <a:r>
              <a:rPr lang="de-DE" sz="800" dirty="0"/>
              <a:t> </a:t>
            </a:r>
            <a:r>
              <a:rPr lang="de-DE" sz="800" dirty="0" err="1"/>
              <a:t>hod</a:t>
            </a:r>
            <a:r>
              <a:rPr lang="de-DE" sz="800" dirty="0"/>
              <a:t> </a:t>
            </a:r>
            <a:r>
              <a:rPr lang="de-DE" sz="800" dirty="0" err="1"/>
              <a:t>yot</a:t>
            </a:r>
            <a:r>
              <a:rPr lang="de-DE" sz="800" dirty="0"/>
              <a:t> </a:t>
            </a:r>
            <a:r>
              <a:rPr lang="de-DE" sz="800" dirty="0" err="1"/>
              <a:t>tyubo</a:t>
            </a:r>
            <a:r>
              <a:rPr lang="de-DE" sz="800" dirty="0"/>
              <a:t> </a:t>
            </a:r>
            <a:r>
              <a:rPr lang="de-DE" sz="800" dirty="0" err="1"/>
              <a:t>rotowminor</a:t>
            </a:r>
            <a:r>
              <a:rPr lang="de-DE" sz="800" dirty="0"/>
              <a:t>. </a:t>
            </a:r>
            <a:r>
              <a:rPr lang="de-DE" sz="800" dirty="0" err="1"/>
              <a:t>Plloaso</a:t>
            </a:r>
            <a:r>
              <a:rPr lang="de-DE" sz="800" dirty="0"/>
              <a:t> </a:t>
            </a:r>
            <a:r>
              <a:rPr lang="de-DE" sz="800" dirty="0" err="1"/>
              <a:t>mako</a:t>
            </a:r>
            <a:r>
              <a:rPr lang="de-DE" sz="800" dirty="0"/>
              <a:t> </a:t>
            </a:r>
            <a:r>
              <a:rPr lang="de-DE" sz="800" dirty="0" err="1"/>
              <a:t>nuto</a:t>
            </a:r>
            <a:r>
              <a:rPr lang="de-DE" sz="800" dirty="0"/>
              <a:t>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cakso</a:t>
            </a:r>
            <a:r>
              <a:rPr lang="de-DE" sz="800" dirty="0"/>
              <a:t> </a:t>
            </a:r>
            <a:r>
              <a:rPr lang="de-DE" sz="800" dirty="0" err="1"/>
              <a:t>dodtos</a:t>
            </a:r>
            <a:r>
              <a:rPr lang="de-DE" sz="800" dirty="0"/>
              <a:t> </a:t>
            </a:r>
            <a:r>
              <a:rPr lang="de-DE" sz="800" dirty="0" err="1"/>
              <a:t>anr</a:t>
            </a:r>
            <a:r>
              <a:rPr lang="de-DE" sz="800" dirty="0"/>
              <a:t> </a:t>
            </a:r>
            <a:r>
              <a:rPr lang="de-DE" sz="800" dirty="0" err="1"/>
              <a:t>koop</a:t>
            </a:r>
            <a:r>
              <a:rPr lang="de-DE" sz="800" dirty="0"/>
              <a:t> a </a:t>
            </a:r>
            <a:r>
              <a:rPr lang="de-DE" sz="800" dirty="0" err="1"/>
              <a:t>cupy</a:t>
            </a:r>
            <a:r>
              <a:rPr lang="de-DE" sz="800" dirty="0"/>
              <a:t>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vux</a:t>
            </a:r>
            <a:r>
              <a:rPr lang="de-DE" sz="800" dirty="0"/>
              <a:t> </a:t>
            </a:r>
            <a:r>
              <a:rPr lang="de-DE" sz="800" dirty="0" err="1"/>
              <a:t>noaw</a:t>
            </a:r>
            <a:r>
              <a:rPr lang="de-DE" sz="800" dirty="0"/>
              <a:t> </a:t>
            </a:r>
            <a:r>
              <a:rPr lang="de-DE" sz="800" dirty="0" err="1"/>
              <a:t>yerw</a:t>
            </a:r>
            <a:r>
              <a:rPr lang="de-DE" sz="800" dirty="0"/>
              <a:t> </a:t>
            </a:r>
            <a:r>
              <a:rPr lang="de-DE" sz="800" dirty="0" err="1"/>
              <a:t>phuno</a:t>
            </a:r>
            <a:r>
              <a:rPr lang="de-DE" sz="800" dirty="0"/>
              <a:t>. </a:t>
            </a:r>
            <a:r>
              <a:rPr lang="de-DE" sz="800" dirty="0" err="1"/>
              <a:t>Whag</a:t>
            </a:r>
            <a:r>
              <a:rPr lang="de-DE" sz="800" dirty="0"/>
              <a:t> </a:t>
            </a:r>
            <a:r>
              <a:rPr lang="de-DE" sz="800" dirty="0" err="1"/>
              <a:t>schengos</a:t>
            </a:r>
            <a:r>
              <a:rPr lang="de-DE" sz="800" dirty="0"/>
              <a:t>, </a:t>
            </a:r>
            <a:r>
              <a:rPr lang="de-DE" sz="800" dirty="0" err="1"/>
              <a:t>uf</a:t>
            </a:r>
            <a:r>
              <a:rPr lang="de-DE" sz="800" dirty="0"/>
              <a:t> </a:t>
            </a:r>
            <a:r>
              <a:rPr lang="de-DE" sz="800" dirty="0" err="1"/>
              <a:t>efed</a:t>
            </a:r>
            <a:r>
              <a:rPr lang="de-DE" sz="800" dirty="0"/>
              <a:t>, </a:t>
            </a:r>
            <a:r>
              <a:rPr lang="de-DE" sz="800" dirty="0" err="1"/>
              <a:t>quiel</a:t>
            </a:r>
            <a:r>
              <a:rPr lang="de-DE" sz="800" dirty="0"/>
              <a:t> </a:t>
            </a:r>
            <a:r>
              <a:rPr lang="de-DE" sz="800" dirty="0" err="1"/>
              <a:t>ba</a:t>
            </a:r>
            <a:r>
              <a:rPr lang="de-DE" sz="800" dirty="0"/>
              <a:t> </a:t>
            </a:r>
            <a:r>
              <a:rPr lang="de-DE" sz="800" dirty="0" err="1"/>
              <a:t>mada</a:t>
            </a:r>
            <a:r>
              <a:rPr lang="de-DE" sz="800" dirty="0"/>
              <a:t> </a:t>
            </a:r>
            <a:r>
              <a:rPr lang="de-DE" sz="800" dirty="0" err="1"/>
              <a:t>su</a:t>
            </a:r>
            <a:r>
              <a:rPr lang="de-DE" sz="800" dirty="0"/>
              <a:t> </a:t>
            </a:r>
            <a:r>
              <a:rPr lang="de-DE" sz="800" dirty="0" err="1"/>
              <a:t>otrenzr</a:t>
            </a:r>
            <a:r>
              <a:rPr lang="de-DE" sz="800" dirty="0"/>
              <a:t> </a:t>
            </a:r>
            <a:r>
              <a:rPr lang="de-DE" sz="800" dirty="0" err="1"/>
              <a:t>swipontgwook</a:t>
            </a:r>
            <a:r>
              <a:rPr lang="de-DE" sz="800" dirty="0"/>
              <a:t> </a:t>
            </a:r>
            <a:r>
              <a:rPr lang="de-DE" sz="800" dirty="0" err="1"/>
              <a:t>proudgs</a:t>
            </a:r>
            <a:r>
              <a:rPr lang="de-DE" sz="800" dirty="0"/>
              <a:t> </a:t>
            </a:r>
            <a:r>
              <a:rPr lang="de-DE" sz="800" dirty="0" err="1"/>
              <a:t>hus</a:t>
            </a:r>
            <a:r>
              <a:rPr lang="de-DE" sz="800" dirty="0"/>
              <a:t> </a:t>
            </a:r>
            <a:r>
              <a:rPr lang="de-DE" sz="800" dirty="0" err="1"/>
              <a:t>yag</a:t>
            </a:r>
            <a:r>
              <a:rPr lang="de-DE" sz="800" dirty="0"/>
              <a:t> </a:t>
            </a:r>
            <a:r>
              <a:rPr lang="de-DE" sz="800" dirty="0" err="1"/>
              <a:t>su</a:t>
            </a:r>
            <a:r>
              <a:rPr lang="de-DE" sz="800" dirty="0"/>
              <a:t> </a:t>
            </a:r>
            <a:r>
              <a:rPr lang="de-DE" sz="800" dirty="0" err="1"/>
              <a:t>ba</a:t>
            </a:r>
            <a:r>
              <a:rPr lang="de-DE" sz="800" dirty="0"/>
              <a:t> </a:t>
            </a:r>
            <a:r>
              <a:rPr lang="de-DE" sz="800" dirty="0" err="1"/>
              <a:t>dagarmidad</a:t>
            </a:r>
            <a:r>
              <a:rPr lang="de-DE" sz="800" dirty="0"/>
              <a:t>. </a:t>
            </a:r>
            <a:r>
              <a:rPr lang="de-DE" sz="800" dirty="0" err="1"/>
              <a:t>Plasa</a:t>
            </a:r>
            <a:r>
              <a:rPr lang="de-DE" sz="800" dirty="0"/>
              <a:t> </a:t>
            </a:r>
            <a:r>
              <a:rPr lang="de-DE" sz="800" dirty="0" err="1"/>
              <a:t>maku</a:t>
            </a:r>
            <a:r>
              <a:rPr lang="de-DE" sz="800" dirty="0"/>
              <a:t> </a:t>
            </a:r>
            <a:r>
              <a:rPr lang="de-DE" sz="800" dirty="0" err="1"/>
              <a:t>noga</a:t>
            </a:r>
            <a:r>
              <a:rPr lang="de-DE" sz="800" dirty="0"/>
              <a:t> </a:t>
            </a:r>
            <a:r>
              <a:rPr lang="de-DE" sz="800" dirty="0" err="1"/>
              <a:t>wipont</a:t>
            </a:r>
            <a:r>
              <a:rPr lang="de-DE" sz="800" dirty="0"/>
              <a:t> </a:t>
            </a:r>
            <a:r>
              <a:rPr lang="de-DE" sz="800" dirty="0" err="1"/>
              <a:t>trenzsa</a:t>
            </a:r>
            <a:r>
              <a:rPr lang="de-DE" sz="800" dirty="0"/>
              <a:t> </a:t>
            </a:r>
            <a:r>
              <a:rPr lang="de-DE" sz="800" dirty="0" err="1"/>
              <a:t>schengos</a:t>
            </a:r>
            <a:r>
              <a:rPr lang="de-DE" sz="800" dirty="0"/>
              <a:t> </a:t>
            </a:r>
            <a:r>
              <a:rPr lang="de-DE" sz="800" dirty="0" err="1"/>
              <a:t>ent</a:t>
            </a:r>
            <a:r>
              <a:rPr lang="de-DE" sz="800" dirty="0"/>
              <a:t> </a:t>
            </a:r>
            <a:r>
              <a:rPr lang="de-DE" sz="800" dirty="0" err="1"/>
              <a:t>kaap</a:t>
            </a:r>
            <a:r>
              <a:rPr lang="de-DE" sz="800" dirty="0"/>
              <a:t> </a:t>
            </a:r>
            <a:r>
              <a:rPr lang="de-DE" sz="800" dirty="0" err="1"/>
              <a:t>zux</a:t>
            </a:r>
            <a:r>
              <a:rPr lang="de-DE" sz="800" dirty="0"/>
              <a:t> </a:t>
            </a:r>
            <a:r>
              <a:rPr lang="de-DE" sz="800" dirty="0" err="1"/>
              <a:t>copy</a:t>
            </a:r>
            <a:r>
              <a:rPr lang="de-DE" sz="800" dirty="0"/>
              <a:t> </a:t>
            </a:r>
            <a:r>
              <a:rPr lang="de-DE" sz="800" dirty="0" err="1"/>
              <a:t>wipont</a:t>
            </a:r>
            <a:r>
              <a:rPr lang="de-DE" sz="800" dirty="0"/>
              <a:t> trenz </a:t>
            </a:r>
            <a:r>
              <a:rPr lang="de-DE" sz="800" dirty="0" err="1"/>
              <a:t>kipg</a:t>
            </a:r>
            <a:r>
              <a:rPr lang="de-DE" sz="800" dirty="0"/>
              <a:t> </a:t>
            </a:r>
            <a:r>
              <a:rPr lang="de-DE" sz="800" dirty="0" err="1"/>
              <a:t>naar</a:t>
            </a:r>
            <a:r>
              <a:rPr lang="de-DE" sz="800" dirty="0"/>
              <a:t> </a:t>
            </a:r>
            <a:r>
              <a:rPr lang="de-DE" sz="800" dirty="0" err="1"/>
              <a:t>mixent</a:t>
            </a:r>
            <a:r>
              <a:rPr lang="de-DE" sz="800" dirty="0"/>
              <a:t> </a:t>
            </a:r>
            <a:r>
              <a:rPr lang="de-DE" sz="800" dirty="0" err="1"/>
              <a:t>phona</a:t>
            </a:r>
            <a:r>
              <a:rPr lang="de-DE" sz="800" dirty="0"/>
              <a:t>. </a:t>
            </a:r>
            <a:r>
              <a:rPr lang="de-DE" sz="800" dirty="0" err="1"/>
              <a:t>Cak</a:t>
            </a:r>
            <a:r>
              <a:rPr lang="de-DE" sz="800" dirty="0"/>
              <a:t> </a:t>
            </a:r>
            <a:r>
              <a:rPr lang="de-DE" sz="800" dirty="0" err="1"/>
              <a:t>pwico</a:t>
            </a:r>
            <a:r>
              <a:rPr lang="de-DE" sz="800" dirty="0"/>
              <a:t> </a:t>
            </a:r>
            <a:r>
              <a:rPr lang="de-DE" sz="800" dirty="0" err="1"/>
              <a:t>siructiun</a:t>
            </a:r>
            <a:r>
              <a:rPr lang="de-DE" sz="800" dirty="0"/>
              <a:t> </a:t>
            </a:r>
            <a:r>
              <a:rPr lang="de-DE" sz="800" dirty="0" err="1"/>
              <a:t>ruos</a:t>
            </a:r>
            <a:r>
              <a:rPr lang="de-DE" sz="800" dirty="0"/>
              <a:t> </a:t>
            </a:r>
            <a:r>
              <a:rPr lang="de-DE" sz="800" dirty="0" err="1"/>
              <a:t>nust</a:t>
            </a:r>
            <a:r>
              <a:rPr lang="de-DE" sz="800" dirty="0"/>
              <a:t> </a:t>
            </a:r>
            <a:r>
              <a:rPr lang="de-DE" sz="800" dirty="0" err="1"/>
              <a:t>apoply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UCU </a:t>
            </a:r>
            <a:r>
              <a:rPr lang="de-DE" sz="800" dirty="0" err="1"/>
              <a:t>sisulutiun</a:t>
            </a:r>
            <a:r>
              <a:rPr lang="de-DE" sz="800" dirty="0"/>
              <a:t> </a:t>
            </a:r>
            <a:r>
              <a:rPr lang="de-DE" sz="800" dirty="0" err="1"/>
              <a:t>munityuw</a:t>
            </a:r>
            <a:r>
              <a:rPr lang="de-DE" sz="800" dirty="0"/>
              <a:t> </a:t>
            </a:r>
            <a:r>
              <a:rPr lang="de-DE" sz="800" dirty="0" err="1"/>
              <a:t>uw</a:t>
            </a:r>
            <a:r>
              <a:rPr lang="de-DE" sz="800" dirty="0"/>
              <a:t> </a:t>
            </a:r>
            <a:r>
              <a:rPr lang="de-DE" sz="800" dirty="0" err="1"/>
              <a:t>cak</a:t>
            </a:r>
            <a:r>
              <a:rPr lang="de-DE" sz="800" dirty="0"/>
              <a:t> UCU-TGU </a:t>
            </a:r>
            <a:r>
              <a:rPr lang="de-DE" sz="800" dirty="0" err="1"/>
              <a:t>jot</a:t>
            </a:r>
            <a:r>
              <a:rPr lang="de-DE" sz="800" dirty="0"/>
              <a:t> </a:t>
            </a:r>
            <a:r>
              <a:rPr lang="de-DE" sz="800" dirty="0" err="1"/>
              <a:t>scannow</a:t>
            </a:r>
            <a:r>
              <a:rPr lang="de-DE" sz="800" dirty="0"/>
              <a:t>.</a:t>
            </a:r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id="{0A0E1C91-2668-4006-A5F2-26DEB4CC988D}"/>
              </a:ext>
            </a:extLst>
          </p:cNvPr>
          <p:cNvSpPr txBox="1"/>
          <p:nvPr/>
        </p:nvSpPr>
        <p:spPr>
          <a:xfrm>
            <a:off x="6538768" y="2247060"/>
            <a:ext cx="1794243" cy="390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ctr"/>
            <a:r>
              <a:rPr lang="en-US" sz="1200" dirty="0"/>
              <a:t>This could be a place for an image</a:t>
            </a:r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id="{1B32C2E9-CD24-4AD7-896C-6150C2CFAA7C}"/>
              </a:ext>
            </a:extLst>
          </p:cNvPr>
          <p:cNvSpPr txBox="1"/>
          <p:nvPr/>
        </p:nvSpPr>
        <p:spPr>
          <a:xfrm>
            <a:off x="3184606" y="1010323"/>
            <a:ext cx="2742419" cy="46338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sz="800" dirty="0"/>
              <a:t>Duis </a:t>
            </a:r>
            <a:r>
              <a:rPr lang="de-DE" sz="800" dirty="0" err="1"/>
              <a:t>aute</a:t>
            </a:r>
            <a:r>
              <a:rPr lang="de-DE" sz="800" dirty="0"/>
              <a:t> </a:t>
            </a:r>
            <a:r>
              <a:rPr lang="de-DE" sz="800" dirty="0" err="1"/>
              <a:t>irure</a:t>
            </a:r>
            <a:r>
              <a:rPr lang="de-DE" sz="800" dirty="0"/>
              <a:t> </a:t>
            </a:r>
            <a:r>
              <a:rPr lang="de-DE" sz="800" dirty="0" err="1"/>
              <a:t>dolor</a:t>
            </a:r>
            <a:r>
              <a:rPr lang="de-DE" sz="800" dirty="0"/>
              <a:t> in </a:t>
            </a:r>
            <a:r>
              <a:rPr lang="de-DE" sz="800" dirty="0" err="1"/>
              <a:t>reprehenderit</a:t>
            </a:r>
            <a:r>
              <a:rPr lang="de-DE" sz="800" dirty="0"/>
              <a:t> in </a:t>
            </a:r>
            <a:r>
              <a:rPr lang="de-DE" sz="800" dirty="0" err="1"/>
              <a:t>voluptate</a:t>
            </a:r>
            <a:r>
              <a:rPr lang="de-DE" sz="800" dirty="0"/>
              <a:t> </a:t>
            </a:r>
            <a:r>
              <a:rPr lang="de-DE" sz="800" dirty="0" err="1"/>
              <a:t>velit</a:t>
            </a:r>
            <a:r>
              <a:rPr lang="de-DE" sz="800" dirty="0"/>
              <a:t> esse </a:t>
            </a:r>
            <a:r>
              <a:rPr lang="de-DE" sz="800" dirty="0" err="1"/>
              <a:t>molestaie</a:t>
            </a:r>
            <a:r>
              <a:rPr lang="de-DE" sz="800" dirty="0"/>
              <a:t> </a:t>
            </a:r>
            <a:r>
              <a:rPr lang="de-DE" sz="800" dirty="0" err="1"/>
              <a:t>cillum</a:t>
            </a:r>
            <a:r>
              <a:rPr lang="de-DE" sz="800" dirty="0"/>
              <a:t>. Tia non ob </a:t>
            </a:r>
            <a:r>
              <a:rPr lang="de-DE" sz="800" dirty="0" err="1"/>
              <a:t>ea</a:t>
            </a:r>
            <a:r>
              <a:rPr lang="de-DE" sz="800" dirty="0"/>
              <a:t> </a:t>
            </a:r>
            <a:r>
              <a:rPr lang="de-DE" sz="800" dirty="0" err="1"/>
              <a:t>soluad</a:t>
            </a:r>
            <a:r>
              <a:rPr lang="de-DE" sz="800" dirty="0"/>
              <a:t> </a:t>
            </a:r>
            <a:r>
              <a:rPr lang="de-DE" sz="800" dirty="0" err="1"/>
              <a:t>incommod</a:t>
            </a:r>
            <a:r>
              <a:rPr lang="de-DE" sz="800" dirty="0"/>
              <a:t> </a:t>
            </a:r>
            <a:r>
              <a:rPr lang="de-DE" sz="800" dirty="0" err="1"/>
              <a:t>quae</a:t>
            </a:r>
            <a:r>
              <a:rPr lang="de-DE" sz="800" dirty="0"/>
              <a:t> </a:t>
            </a:r>
            <a:r>
              <a:rPr lang="de-DE" sz="800" dirty="0" err="1"/>
              <a:t>egen</a:t>
            </a:r>
            <a:r>
              <a:rPr lang="de-DE" sz="800" dirty="0"/>
              <a:t> </a:t>
            </a:r>
            <a:r>
              <a:rPr lang="de-DE" sz="800" dirty="0" err="1"/>
              <a:t>ium</a:t>
            </a:r>
            <a:r>
              <a:rPr lang="de-DE" sz="800" dirty="0"/>
              <a:t> </a:t>
            </a:r>
            <a:r>
              <a:rPr lang="de-DE" sz="800" dirty="0" err="1"/>
              <a:t>improb</a:t>
            </a:r>
            <a:r>
              <a:rPr lang="de-DE" sz="800" dirty="0"/>
              <a:t> </a:t>
            </a:r>
            <a:r>
              <a:rPr lang="de-DE" sz="800" dirty="0" err="1"/>
              <a:t>fugiend</a:t>
            </a:r>
            <a:r>
              <a:rPr lang="de-DE" sz="800" dirty="0"/>
              <a:t>. </a:t>
            </a:r>
            <a:r>
              <a:rPr lang="de-DE" sz="800" dirty="0" err="1"/>
              <a:t>Officia</a:t>
            </a:r>
            <a:r>
              <a:rPr lang="de-DE" sz="800" dirty="0"/>
              <a:t> </a:t>
            </a:r>
            <a:r>
              <a:rPr lang="de-DE" sz="800" dirty="0" err="1"/>
              <a:t>deserunt</a:t>
            </a:r>
            <a:r>
              <a:rPr lang="de-DE" sz="800" dirty="0"/>
              <a:t> </a:t>
            </a:r>
            <a:r>
              <a:rPr lang="de-DE" sz="800" dirty="0" err="1"/>
              <a:t>mollit</a:t>
            </a:r>
            <a:r>
              <a:rPr lang="de-DE" sz="800" dirty="0"/>
              <a:t> </a:t>
            </a:r>
            <a:r>
              <a:rPr lang="de-DE" sz="800" dirty="0" err="1"/>
              <a:t>anim</a:t>
            </a:r>
            <a:r>
              <a:rPr lang="de-DE" sz="800" dirty="0"/>
              <a:t> </a:t>
            </a:r>
            <a:r>
              <a:rPr lang="de-DE" sz="800" dirty="0" err="1"/>
              <a:t>id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laborum</a:t>
            </a:r>
            <a:r>
              <a:rPr lang="de-DE" sz="800" dirty="0"/>
              <a:t> Et </a:t>
            </a:r>
            <a:r>
              <a:rPr lang="de-DE" sz="800" dirty="0" err="1"/>
              <a:t>harumd</a:t>
            </a:r>
            <a:r>
              <a:rPr lang="de-DE" sz="800" dirty="0"/>
              <a:t> </a:t>
            </a:r>
            <a:r>
              <a:rPr lang="de-DE" sz="800" dirty="0" err="1"/>
              <a:t>dereud</a:t>
            </a:r>
            <a:r>
              <a:rPr lang="de-DE" sz="800" dirty="0"/>
              <a:t> </a:t>
            </a:r>
            <a:r>
              <a:rPr lang="de-DE" sz="800" dirty="0" err="1"/>
              <a:t>facilis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er </a:t>
            </a:r>
            <a:r>
              <a:rPr lang="de-DE" sz="800" dirty="0" err="1"/>
              <a:t>expedit</a:t>
            </a:r>
            <a:r>
              <a:rPr lang="de-DE" sz="800" dirty="0"/>
              <a:t> </a:t>
            </a:r>
            <a:r>
              <a:rPr lang="de-DE" sz="800" dirty="0" err="1"/>
              <a:t>distinct</a:t>
            </a:r>
            <a:r>
              <a:rPr lang="de-DE" sz="800" dirty="0"/>
              <a:t>.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pecun</a:t>
            </a:r>
            <a:r>
              <a:rPr lang="de-DE" sz="800" dirty="0"/>
              <a:t> </a:t>
            </a:r>
            <a:r>
              <a:rPr lang="de-DE" sz="800" dirty="0" err="1"/>
              <a:t>modut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nonor</a:t>
            </a:r>
            <a:r>
              <a:rPr lang="de-DE" sz="800" dirty="0"/>
              <a:t> et </a:t>
            </a:r>
            <a:r>
              <a:rPr lang="de-DE" sz="800" dirty="0" err="1"/>
              <a:t>imper</a:t>
            </a:r>
            <a:r>
              <a:rPr lang="de-DE" sz="800" dirty="0"/>
              <a:t> </a:t>
            </a:r>
            <a:r>
              <a:rPr lang="de-DE" sz="800" dirty="0" err="1"/>
              <a:t>ned</a:t>
            </a:r>
            <a:r>
              <a:rPr lang="de-DE" sz="800" dirty="0"/>
              <a:t> </a:t>
            </a:r>
            <a:r>
              <a:rPr lang="de-DE" sz="800" dirty="0" err="1"/>
              <a:t>libidig</a:t>
            </a:r>
            <a:r>
              <a:rPr lang="de-DE" sz="800" dirty="0"/>
              <a:t> </a:t>
            </a:r>
            <a:r>
              <a:rPr lang="de-DE" sz="800" dirty="0" err="1"/>
              <a:t>met</a:t>
            </a:r>
            <a:r>
              <a:rPr lang="de-DE" sz="800" dirty="0"/>
              <a:t>, </a:t>
            </a:r>
            <a:r>
              <a:rPr lang="de-DE" sz="800" dirty="0" err="1"/>
              <a:t>consectetur</a:t>
            </a:r>
            <a:r>
              <a:rPr lang="de-DE" sz="800" dirty="0"/>
              <a:t> </a:t>
            </a:r>
            <a:r>
              <a:rPr lang="de-DE" sz="800" dirty="0" err="1"/>
              <a:t>adipiscing</a:t>
            </a:r>
            <a:r>
              <a:rPr lang="de-DE" sz="800" dirty="0"/>
              <a:t> </a:t>
            </a:r>
            <a:r>
              <a:rPr lang="de-DE" sz="800" dirty="0" err="1"/>
              <a:t>elit</a:t>
            </a:r>
            <a:r>
              <a:rPr lang="de-DE" sz="800" dirty="0"/>
              <a:t>, sed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labore</a:t>
            </a:r>
            <a:r>
              <a:rPr lang="de-DE" sz="800" dirty="0"/>
              <a:t> et </a:t>
            </a:r>
            <a:r>
              <a:rPr lang="de-DE" sz="800" dirty="0" err="1"/>
              <a:t>dolore</a:t>
            </a:r>
            <a:r>
              <a:rPr lang="de-DE" sz="800" dirty="0"/>
              <a:t> magna </a:t>
            </a:r>
            <a:r>
              <a:rPr lang="de-DE" sz="800" dirty="0" err="1"/>
              <a:t>aliquam</a:t>
            </a:r>
            <a:r>
              <a:rPr lang="de-DE" sz="800" dirty="0"/>
              <a:t> </a:t>
            </a:r>
            <a:r>
              <a:rPr lang="de-DE" sz="800" dirty="0" err="1"/>
              <a:t>is</a:t>
            </a:r>
            <a:r>
              <a:rPr lang="de-DE" sz="800" dirty="0"/>
              <a:t> </a:t>
            </a:r>
            <a:r>
              <a:rPr lang="de-DE" sz="800" dirty="0" err="1"/>
              <a:t>nostrud</a:t>
            </a:r>
            <a:r>
              <a:rPr lang="de-DE" sz="800" dirty="0"/>
              <a:t> </a:t>
            </a:r>
            <a:r>
              <a:rPr lang="de-DE" sz="800" dirty="0" err="1"/>
              <a:t>exercitation</a:t>
            </a:r>
            <a:r>
              <a:rPr lang="de-DE" sz="800" dirty="0"/>
              <a:t> </a:t>
            </a:r>
            <a:r>
              <a:rPr lang="de-DE" sz="800" dirty="0" err="1"/>
              <a:t>ullam</a:t>
            </a:r>
            <a:r>
              <a:rPr lang="de-DE" sz="800" dirty="0"/>
              <a:t> </a:t>
            </a:r>
            <a:r>
              <a:rPr lang="de-DE" sz="800" dirty="0" err="1"/>
              <a:t>mmodo</a:t>
            </a:r>
            <a:r>
              <a:rPr lang="de-DE" sz="800" dirty="0"/>
              <a:t> </a:t>
            </a:r>
            <a:r>
              <a:rPr lang="de-DE" sz="800" dirty="0" err="1"/>
              <a:t>consequet</a:t>
            </a:r>
            <a:r>
              <a:rPr lang="de-DE" sz="800" dirty="0"/>
              <a:t>. </a:t>
            </a:r>
          </a:p>
          <a:p>
            <a:r>
              <a:rPr lang="de-DE" sz="800" dirty="0" err="1"/>
              <a:t>hawers</a:t>
            </a:r>
            <a:r>
              <a:rPr lang="de-DE" sz="800" dirty="0"/>
              <a:t>, </a:t>
            </a:r>
            <a:r>
              <a:rPr lang="de-DE" sz="800" dirty="0" err="1"/>
              <a:t>eit</a:t>
            </a:r>
            <a:r>
              <a:rPr lang="de-DE" sz="800" dirty="0"/>
              <a:t> </a:t>
            </a:r>
            <a:r>
              <a:rPr lang="de-DE" sz="800" dirty="0" err="1"/>
              <a:t>yaggles</a:t>
            </a:r>
            <a:r>
              <a:rPr lang="de-DE" sz="800" dirty="0"/>
              <a:t> </a:t>
            </a:r>
            <a:r>
              <a:rPr lang="de-DE" sz="800" dirty="0" err="1"/>
              <a:t>orn</a:t>
            </a:r>
            <a:r>
              <a:rPr lang="de-DE" sz="800" dirty="0"/>
              <a:t> </a:t>
            </a:r>
            <a:r>
              <a:rPr lang="de-DE" sz="800" dirty="0" err="1"/>
              <a:t>ti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alohe</a:t>
            </a:r>
            <a:r>
              <a:rPr lang="de-DE" sz="800" dirty="0"/>
              <a:t> </a:t>
            </a:r>
            <a:r>
              <a:rPr lang="de-DE" sz="800" dirty="0" err="1"/>
              <a:t>plok</a:t>
            </a:r>
            <a:r>
              <a:rPr lang="de-DE" sz="800" dirty="0"/>
              <a:t>. Su </a:t>
            </a:r>
            <a:r>
              <a:rPr lang="de-DE" sz="800" dirty="0" err="1"/>
              <a:t>havo</a:t>
            </a:r>
            <a:r>
              <a:rPr lang="de-DE" sz="800" dirty="0"/>
              <a:t> </a:t>
            </a:r>
            <a:r>
              <a:rPr lang="de-DE" sz="800" dirty="0" err="1"/>
              <a:t>loasor</a:t>
            </a:r>
            <a:r>
              <a:rPr lang="de-DE" sz="800" dirty="0"/>
              <a:t> </a:t>
            </a:r>
            <a:r>
              <a:rPr lang="de-DE" sz="800" dirty="0" err="1"/>
              <a:t>cakso</a:t>
            </a:r>
            <a:r>
              <a:rPr lang="de-DE" sz="800" dirty="0"/>
              <a:t> </a:t>
            </a:r>
            <a:r>
              <a:rPr lang="de-DE" sz="800" dirty="0" err="1"/>
              <a:t>tgu</a:t>
            </a:r>
            <a:r>
              <a:rPr lang="de-DE" sz="800" dirty="0"/>
              <a:t> </a:t>
            </a:r>
            <a:r>
              <a:rPr lang="de-DE" sz="800" dirty="0" err="1"/>
              <a:t>pwuructs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InfuBwain</a:t>
            </a:r>
            <a:r>
              <a:rPr lang="de-DE" sz="800" dirty="0"/>
              <a:t>, </a:t>
            </a:r>
            <a:r>
              <a:rPr lang="de-DE" sz="800" dirty="0" err="1"/>
              <a:t>ghu</a:t>
            </a:r>
            <a:r>
              <a:rPr lang="de-DE" sz="800" dirty="0"/>
              <a:t>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nug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suloly</a:t>
            </a:r>
            <a:r>
              <a:rPr lang="de-DE" sz="800" dirty="0"/>
              <a:t> </a:t>
            </a:r>
            <a:r>
              <a:rPr lang="de-DE" sz="800" dirty="0" err="1"/>
              <a:t>sispunsiblo</a:t>
            </a:r>
            <a:r>
              <a:rPr lang="de-DE" sz="800" dirty="0"/>
              <a:t> </a:t>
            </a:r>
            <a:r>
              <a:rPr lang="de-DE" sz="800" dirty="0" err="1"/>
              <a:t>fuw</a:t>
            </a:r>
            <a:r>
              <a:rPr lang="de-DE" sz="800" dirty="0"/>
              <a:t> </a:t>
            </a:r>
            <a:r>
              <a:rPr lang="de-DE" sz="800" dirty="0" err="1"/>
              <a:t>cakiw</a:t>
            </a:r>
            <a:r>
              <a:rPr lang="de-DE" sz="800" dirty="0"/>
              <a:t> </a:t>
            </a:r>
            <a:r>
              <a:rPr lang="de-DE" sz="800" dirty="0" err="1"/>
              <a:t>salo</a:t>
            </a:r>
            <a:r>
              <a:rPr lang="de-DE" sz="800" dirty="0"/>
              <a:t> </a:t>
            </a:r>
            <a:r>
              <a:rPr lang="de-DE" sz="800" dirty="0" err="1"/>
              <a:t>anr</a:t>
            </a:r>
            <a:r>
              <a:rPr lang="de-DE" sz="800" dirty="0"/>
              <a:t> </a:t>
            </a:r>
            <a:r>
              <a:rPr lang="de-DE" sz="800" dirty="0" err="1"/>
              <a:t>ristwibutiun</a:t>
            </a:r>
            <a:r>
              <a:rPr lang="de-DE" sz="800" dirty="0"/>
              <a:t>. Hei </a:t>
            </a:r>
            <a:r>
              <a:rPr lang="de-DE" sz="800" dirty="0" err="1"/>
              <a:t>muk</a:t>
            </a:r>
            <a:r>
              <a:rPr lang="de-DE" sz="800" dirty="0"/>
              <a:t> </a:t>
            </a:r>
            <a:r>
              <a:rPr lang="de-DE" sz="800" dirty="0" err="1"/>
              <a:t>neme</a:t>
            </a:r>
            <a:r>
              <a:rPr lang="de-DE" sz="800" dirty="0"/>
              <a:t> </a:t>
            </a:r>
            <a:r>
              <a:rPr lang="de-DE" sz="800" dirty="0" err="1"/>
              <a:t>eis</a:t>
            </a:r>
            <a:r>
              <a:rPr lang="de-DE" sz="800" dirty="0"/>
              <a:t> </a:t>
            </a:r>
            <a:r>
              <a:rPr lang="de-DE" sz="800" dirty="0" err="1"/>
              <a:t>loppe</a:t>
            </a:r>
            <a:r>
              <a:rPr lang="de-DE" sz="800" dirty="0"/>
              <a:t>. </a:t>
            </a:r>
            <a:r>
              <a:rPr lang="de-DE" sz="800" dirty="0" err="1"/>
              <a:t>Treas</a:t>
            </a:r>
            <a:r>
              <a:rPr lang="de-DE" sz="800" dirty="0"/>
              <a:t> </a:t>
            </a:r>
            <a:r>
              <a:rPr lang="de-DE" sz="800" dirty="0" err="1"/>
              <a:t>em</a:t>
            </a:r>
            <a:r>
              <a:rPr lang="de-DE" sz="800" dirty="0"/>
              <a:t> </a:t>
            </a:r>
            <a:r>
              <a:rPr lang="de-DE" sz="800" dirty="0" err="1"/>
              <a:t>wankeing</a:t>
            </a:r>
            <a:r>
              <a:rPr lang="de-DE" sz="800" dirty="0"/>
              <a:t> </a:t>
            </a:r>
            <a:r>
              <a:rPr lang="de-DE" sz="800" dirty="0" err="1"/>
              <a:t>ont</a:t>
            </a:r>
            <a:r>
              <a:rPr lang="de-DE" sz="800" dirty="0"/>
              <a:t> </a:t>
            </a:r>
            <a:r>
              <a:rPr lang="de-DE" sz="800" dirty="0" err="1"/>
              <a:t>sime</a:t>
            </a:r>
            <a:r>
              <a:rPr lang="de-DE" sz="800" dirty="0"/>
              <a:t> </a:t>
            </a:r>
            <a:r>
              <a:rPr lang="de-DE" sz="800" dirty="0" err="1"/>
              <a:t>ploked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rof</a:t>
            </a:r>
            <a:r>
              <a:rPr lang="de-DE" sz="800" dirty="0"/>
              <a:t> </a:t>
            </a:r>
            <a:r>
              <a:rPr lang="de-DE" sz="800" dirty="0" err="1"/>
              <a:t>phen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syug</a:t>
            </a:r>
            <a:r>
              <a:rPr lang="de-DE" sz="800" dirty="0"/>
              <a:t> si </a:t>
            </a:r>
            <a:r>
              <a:rPr lang="de-DE" sz="800" dirty="0" err="1"/>
              <a:t>phat</a:t>
            </a:r>
            <a:r>
              <a:rPr lang="de-DE" sz="800" dirty="0"/>
              <a:t> </a:t>
            </a:r>
            <a:r>
              <a:rPr lang="de-DE" sz="800" dirty="0" err="1"/>
              <a:t>phey</a:t>
            </a:r>
            <a:r>
              <a:rPr lang="de-DE" sz="800" dirty="0"/>
              <a:t> </a:t>
            </a:r>
            <a:r>
              <a:rPr lang="de-DE" sz="800" dirty="0" err="1"/>
              <a:t>gavet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ta</a:t>
            </a:r>
            <a:r>
              <a:rPr lang="de-DE" sz="800" dirty="0"/>
              <a:t> </a:t>
            </a:r>
            <a:r>
              <a:rPr lang="de-DE" sz="800" dirty="0" err="1"/>
              <a:t>paat</a:t>
            </a:r>
            <a:r>
              <a:rPr lang="de-DE" sz="800" dirty="0"/>
              <a:t> ein </a:t>
            </a:r>
            <a:r>
              <a:rPr lang="de-DE" sz="800" dirty="0" err="1"/>
              <a:t>pheeir</a:t>
            </a:r>
            <a:r>
              <a:rPr lang="de-DE" sz="800" dirty="0"/>
              <a:t> </a:t>
            </a:r>
            <a:r>
              <a:rPr lang="de-DE" sz="800" dirty="0" err="1"/>
              <a:t>sumbloats</a:t>
            </a:r>
            <a:r>
              <a:rPr lang="de-DE" sz="800" dirty="0"/>
              <a:t>.</a:t>
            </a:r>
          </a:p>
          <a:p>
            <a:r>
              <a:rPr lang="de-DE" sz="800" dirty="0" err="1"/>
              <a:t>Excepteur</a:t>
            </a:r>
            <a:r>
              <a:rPr lang="de-DE" sz="800" dirty="0"/>
              <a:t> </a:t>
            </a:r>
            <a:r>
              <a:rPr lang="de-DE" sz="800" dirty="0" err="1"/>
              <a:t>sint</a:t>
            </a:r>
            <a:r>
              <a:rPr lang="de-DE" sz="800" dirty="0"/>
              <a:t> </a:t>
            </a:r>
            <a:r>
              <a:rPr lang="de-DE" sz="800" dirty="0" err="1"/>
              <a:t>occaecat</a:t>
            </a:r>
            <a:r>
              <a:rPr lang="de-DE" sz="800" dirty="0"/>
              <a:t> cupidatat non </a:t>
            </a:r>
            <a:r>
              <a:rPr lang="de-DE" sz="800" dirty="0" err="1"/>
              <a:t>proident</a:t>
            </a:r>
            <a:r>
              <a:rPr lang="de-DE" sz="800" dirty="0"/>
              <a:t>, </a:t>
            </a:r>
            <a:r>
              <a:rPr lang="de-DE" sz="800" dirty="0" err="1"/>
              <a:t>sunt</a:t>
            </a:r>
            <a:r>
              <a:rPr lang="de-DE" sz="800" dirty="0"/>
              <a:t> in culpa </a:t>
            </a:r>
            <a:r>
              <a:rPr lang="de-DE" sz="800" dirty="0" err="1"/>
              <a:t>qui</a:t>
            </a:r>
            <a:r>
              <a:rPr lang="de-DE" sz="800" dirty="0"/>
              <a:t> </a:t>
            </a:r>
            <a:r>
              <a:rPr lang="de-DE" sz="800" dirty="0" err="1"/>
              <a:t>officia</a:t>
            </a:r>
            <a:r>
              <a:rPr lang="de-DE" sz="800" dirty="0"/>
              <a:t> </a:t>
            </a:r>
            <a:r>
              <a:rPr lang="de-DE" sz="800" dirty="0" err="1"/>
              <a:t>deserunt</a:t>
            </a:r>
            <a:r>
              <a:rPr lang="de-DE" sz="800" dirty="0"/>
              <a:t> </a:t>
            </a:r>
            <a:r>
              <a:rPr lang="de-DE" sz="800" dirty="0" err="1"/>
              <a:t>mollit</a:t>
            </a:r>
            <a:r>
              <a:rPr lang="de-DE" sz="800" dirty="0"/>
              <a:t> </a:t>
            </a:r>
            <a:r>
              <a:rPr lang="de-DE" sz="800" dirty="0" err="1"/>
              <a:t>anim</a:t>
            </a:r>
            <a:r>
              <a:rPr lang="de-DE" sz="800" dirty="0"/>
              <a:t> </a:t>
            </a:r>
            <a:r>
              <a:rPr lang="de-DE" sz="800" dirty="0" err="1"/>
              <a:t>id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laborum</a:t>
            </a:r>
            <a:r>
              <a:rPr lang="de-DE" sz="800" dirty="0"/>
              <a:t> Et </a:t>
            </a:r>
            <a:r>
              <a:rPr lang="de-DE" sz="800" dirty="0" err="1"/>
              <a:t>harumd</a:t>
            </a:r>
            <a:r>
              <a:rPr lang="de-DE" sz="800" dirty="0"/>
              <a:t> und </a:t>
            </a:r>
            <a:r>
              <a:rPr lang="de-DE" sz="800" dirty="0" err="1"/>
              <a:t>lookum</a:t>
            </a:r>
            <a:r>
              <a:rPr lang="de-DE" sz="800" dirty="0"/>
              <a:t> like Greek </a:t>
            </a:r>
            <a:r>
              <a:rPr lang="de-DE" sz="800" dirty="0" err="1"/>
              <a:t>to</a:t>
            </a:r>
            <a:r>
              <a:rPr lang="de-DE" sz="800" dirty="0"/>
              <a:t> </a:t>
            </a:r>
            <a:r>
              <a:rPr lang="de-DE" sz="800" dirty="0" err="1"/>
              <a:t>me</a:t>
            </a:r>
            <a:r>
              <a:rPr lang="de-DE" sz="800" dirty="0"/>
              <a:t>, </a:t>
            </a:r>
            <a:r>
              <a:rPr lang="de-DE" sz="800" dirty="0" err="1"/>
              <a:t>dereud</a:t>
            </a:r>
            <a:r>
              <a:rPr lang="de-DE" sz="800" dirty="0"/>
              <a:t> </a:t>
            </a:r>
            <a:r>
              <a:rPr lang="de-DE" sz="800" dirty="0" err="1"/>
              <a:t>facilis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er </a:t>
            </a:r>
            <a:r>
              <a:rPr lang="de-DE" sz="800" dirty="0" err="1"/>
              <a:t>expedit</a:t>
            </a:r>
            <a:r>
              <a:rPr lang="de-DE" sz="800" dirty="0"/>
              <a:t> </a:t>
            </a:r>
            <a:r>
              <a:rPr lang="de-DE" sz="800" dirty="0" err="1"/>
              <a:t>distinct</a:t>
            </a:r>
            <a:r>
              <a:rPr lang="de-DE" sz="800" dirty="0"/>
              <a:t>. Nam </a:t>
            </a:r>
            <a:r>
              <a:rPr lang="de-DE" sz="800" dirty="0" err="1"/>
              <a:t>liber</a:t>
            </a:r>
            <a:r>
              <a:rPr lang="de-DE" sz="800" dirty="0"/>
              <a:t> </a:t>
            </a:r>
            <a:r>
              <a:rPr lang="de-DE" sz="800" dirty="0" err="1"/>
              <a:t>te</a:t>
            </a:r>
            <a:r>
              <a:rPr lang="de-DE" sz="800" dirty="0"/>
              <a:t> </a:t>
            </a:r>
            <a:r>
              <a:rPr lang="de-DE" sz="800" dirty="0" err="1"/>
              <a:t>conscient</a:t>
            </a:r>
            <a:r>
              <a:rPr lang="de-DE" sz="800" dirty="0"/>
              <a:t> </a:t>
            </a:r>
            <a:r>
              <a:rPr lang="de-DE" sz="800" dirty="0" err="1"/>
              <a:t>to</a:t>
            </a:r>
            <a:r>
              <a:rPr lang="de-DE" sz="800" dirty="0"/>
              <a:t> </a:t>
            </a:r>
            <a:r>
              <a:rPr lang="de-DE" sz="800" dirty="0" err="1"/>
              <a:t>factor</a:t>
            </a:r>
            <a:r>
              <a:rPr lang="de-DE" sz="800" dirty="0"/>
              <a:t> </a:t>
            </a:r>
            <a:r>
              <a:rPr lang="de-DE" sz="800" dirty="0" err="1"/>
              <a:t>tum</a:t>
            </a:r>
            <a:r>
              <a:rPr lang="de-DE" sz="800" dirty="0"/>
              <a:t> </a:t>
            </a:r>
            <a:r>
              <a:rPr lang="de-DE" sz="800" dirty="0" err="1"/>
              <a:t>poen</a:t>
            </a:r>
            <a:r>
              <a:rPr lang="de-DE" sz="800" dirty="0"/>
              <a:t> </a:t>
            </a:r>
            <a:r>
              <a:rPr lang="de-DE" sz="800" dirty="0" err="1"/>
              <a:t>legum</a:t>
            </a:r>
            <a:r>
              <a:rPr lang="de-DE" sz="800" dirty="0"/>
              <a:t> </a:t>
            </a:r>
            <a:r>
              <a:rPr lang="de-DE" sz="800" dirty="0" err="1"/>
              <a:t>odioque</a:t>
            </a:r>
            <a:r>
              <a:rPr lang="de-DE" sz="800" dirty="0"/>
              <a:t> </a:t>
            </a:r>
            <a:r>
              <a:rPr lang="de-DE" sz="800" dirty="0" err="1"/>
              <a:t>civiuda</a:t>
            </a:r>
            <a:r>
              <a:rPr lang="de-DE" sz="800" dirty="0"/>
              <a:t>. Et </a:t>
            </a:r>
            <a:r>
              <a:rPr lang="de-DE" sz="800" dirty="0" err="1"/>
              <a:t>tam</a:t>
            </a:r>
            <a:r>
              <a:rPr lang="de-DE" sz="800" dirty="0"/>
              <a:t>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pecun</a:t>
            </a:r>
            <a:r>
              <a:rPr lang="de-DE" sz="800" dirty="0"/>
              <a:t> </a:t>
            </a:r>
            <a:r>
              <a:rPr lang="de-DE" sz="800" dirty="0" err="1"/>
              <a:t>modut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nonor</a:t>
            </a:r>
            <a:r>
              <a:rPr lang="de-DE" sz="800" dirty="0"/>
              <a:t> et </a:t>
            </a:r>
            <a:r>
              <a:rPr lang="de-DE" sz="800" dirty="0" err="1"/>
              <a:t>imper</a:t>
            </a:r>
            <a:r>
              <a:rPr lang="de-DE" sz="800" dirty="0"/>
              <a:t> </a:t>
            </a:r>
            <a:r>
              <a:rPr lang="de-DE" sz="800" dirty="0" err="1"/>
              <a:t>ned</a:t>
            </a:r>
            <a:r>
              <a:rPr lang="de-DE" sz="800" dirty="0"/>
              <a:t> </a:t>
            </a:r>
            <a:r>
              <a:rPr lang="de-DE" sz="800" dirty="0" err="1"/>
              <a:t>libidig</a:t>
            </a:r>
            <a:r>
              <a:rPr lang="de-DE" sz="800" dirty="0"/>
              <a:t> </a:t>
            </a:r>
            <a:r>
              <a:rPr lang="de-DE" sz="800" dirty="0" err="1"/>
              <a:t>met</a:t>
            </a:r>
            <a:r>
              <a:rPr lang="de-DE" sz="800" dirty="0"/>
              <a:t>, </a:t>
            </a:r>
            <a:r>
              <a:rPr lang="de-DE" sz="800" dirty="0" err="1"/>
              <a:t>consectetur</a:t>
            </a:r>
            <a:r>
              <a:rPr lang="de-DE" sz="800" dirty="0"/>
              <a:t> </a:t>
            </a:r>
            <a:r>
              <a:rPr lang="de-DE" sz="800" dirty="0" err="1"/>
              <a:t>adipiscing</a:t>
            </a:r>
            <a:r>
              <a:rPr lang="de-DE" sz="800" dirty="0"/>
              <a:t> </a:t>
            </a:r>
            <a:r>
              <a:rPr lang="de-DE" sz="800" dirty="0" err="1"/>
              <a:t>elit</a:t>
            </a:r>
            <a:r>
              <a:rPr lang="de-DE" sz="800" dirty="0"/>
              <a:t>, sed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labore</a:t>
            </a:r>
            <a:r>
              <a:rPr lang="de-DE" sz="800" dirty="0"/>
              <a:t> et </a:t>
            </a:r>
            <a:r>
              <a:rPr lang="de-DE" sz="800" dirty="0" err="1"/>
              <a:t>dolore</a:t>
            </a:r>
            <a:r>
              <a:rPr lang="de-DE" sz="800" dirty="0"/>
              <a:t> magna </a:t>
            </a:r>
            <a:r>
              <a:rPr lang="de-DE" sz="800" dirty="0" err="1"/>
              <a:t>aliquam</a:t>
            </a:r>
            <a:r>
              <a:rPr lang="de-DE" sz="800" dirty="0"/>
              <a:t> </a:t>
            </a:r>
            <a:r>
              <a:rPr lang="de-DE" sz="800" dirty="0" err="1"/>
              <a:t>makes</a:t>
            </a:r>
            <a:r>
              <a:rPr lang="de-DE" sz="800" dirty="0"/>
              <a:t> </a:t>
            </a:r>
            <a:r>
              <a:rPr lang="de-DE" sz="800" dirty="0" err="1"/>
              <a:t>one</a:t>
            </a:r>
            <a:r>
              <a:rPr lang="de-DE" sz="800" dirty="0"/>
              <a:t> </a:t>
            </a:r>
            <a:r>
              <a:rPr lang="de-DE" sz="800" dirty="0" err="1"/>
              <a:t>wonder</a:t>
            </a:r>
            <a:r>
              <a:rPr lang="de-DE" sz="800" dirty="0"/>
              <a:t> </a:t>
            </a:r>
            <a:r>
              <a:rPr lang="de-DE" sz="800" dirty="0" err="1"/>
              <a:t>who</a:t>
            </a:r>
            <a:r>
              <a:rPr lang="de-DE" sz="800" dirty="0"/>
              <a:t> </a:t>
            </a:r>
            <a:r>
              <a:rPr lang="de-DE" sz="800" dirty="0" err="1"/>
              <a:t>would</a:t>
            </a:r>
            <a:r>
              <a:rPr lang="de-DE" sz="800" dirty="0"/>
              <a:t> </a:t>
            </a:r>
            <a:r>
              <a:rPr lang="de-DE" sz="800" dirty="0" err="1"/>
              <a:t>ever</a:t>
            </a:r>
            <a:r>
              <a:rPr lang="de-DE" sz="800" dirty="0"/>
              <a:t> </a:t>
            </a:r>
            <a:r>
              <a:rPr lang="de-DE" sz="800" dirty="0" err="1"/>
              <a:t>read</a:t>
            </a:r>
            <a:r>
              <a:rPr lang="de-DE" sz="800" dirty="0"/>
              <a:t> </a:t>
            </a:r>
            <a:r>
              <a:rPr lang="de-DE" sz="800" dirty="0" err="1"/>
              <a:t>this</a:t>
            </a:r>
            <a:r>
              <a:rPr lang="de-DE" sz="800" dirty="0"/>
              <a:t> </a:t>
            </a:r>
            <a:r>
              <a:rPr lang="de-DE" sz="800" dirty="0" err="1"/>
              <a:t>stuff</a:t>
            </a:r>
            <a:r>
              <a:rPr lang="de-DE" sz="800" dirty="0"/>
              <a:t>? Bis </a:t>
            </a:r>
            <a:r>
              <a:rPr lang="de-DE" sz="800" dirty="0" err="1"/>
              <a:t>nostrud</a:t>
            </a:r>
            <a:r>
              <a:rPr lang="de-DE" sz="800" dirty="0"/>
              <a:t> </a:t>
            </a:r>
            <a:r>
              <a:rPr lang="de-DE" sz="800" dirty="0" err="1"/>
              <a:t>exercitation</a:t>
            </a:r>
            <a:r>
              <a:rPr lang="de-DE" sz="800" dirty="0"/>
              <a:t> </a:t>
            </a:r>
            <a:r>
              <a:rPr lang="de-DE" sz="800" dirty="0" err="1"/>
              <a:t>ullam</a:t>
            </a:r>
            <a:r>
              <a:rPr lang="de-DE" sz="800" dirty="0"/>
              <a:t> </a:t>
            </a:r>
            <a:r>
              <a:rPr lang="de-DE" sz="800" dirty="0" err="1"/>
              <a:t>mmodo</a:t>
            </a:r>
            <a:r>
              <a:rPr lang="de-DE" sz="800" dirty="0"/>
              <a:t> </a:t>
            </a:r>
            <a:r>
              <a:rPr lang="de-DE" sz="800" dirty="0" err="1"/>
              <a:t>consequet</a:t>
            </a:r>
            <a:r>
              <a:rPr lang="de-DE" sz="800" dirty="0"/>
              <a:t>. Duis </a:t>
            </a:r>
            <a:r>
              <a:rPr lang="de-DE" sz="800" dirty="0" err="1"/>
              <a:t>aute</a:t>
            </a:r>
            <a:r>
              <a:rPr lang="de-DE" sz="800" dirty="0"/>
              <a:t> in </a:t>
            </a:r>
            <a:r>
              <a:rPr lang="de-DE" sz="800" dirty="0" err="1"/>
              <a:t>voluptate</a:t>
            </a:r>
            <a:r>
              <a:rPr lang="de-DE" sz="800" dirty="0"/>
              <a:t> </a:t>
            </a:r>
            <a:r>
              <a:rPr lang="de-DE" sz="800" dirty="0" err="1"/>
              <a:t>velit</a:t>
            </a:r>
            <a:r>
              <a:rPr lang="de-DE" sz="800" dirty="0"/>
              <a:t> esse </a:t>
            </a:r>
            <a:r>
              <a:rPr lang="de-DE" sz="800" dirty="0" err="1"/>
              <a:t>cillum</a:t>
            </a:r>
            <a:r>
              <a:rPr lang="de-DE" sz="800" dirty="0"/>
              <a:t> </a:t>
            </a:r>
            <a:r>
              <a:rPr lang="de-DE" sz="800" dirty="0" err="1"/>
              <a:t>dolore</a:t>
            </a:r>
            <a:r>
              <a:rPr lang="de-DE" sz="800" dirty="0"/>
              <a:t> </a:t>
            </a:r>
            <a:r>
              <a:rPr lang="de-DE" sz="800" dirty="0" err="1"/>
              <a:t>eu</a:t>
            </a:r>
            <a:r>
              <a:rPr lang="de-DE" sz="800" dirty="0"/>
              <a:t> </a:t>
            </a:r>
            <a:r>
              <a:rPr lang="de-DE" sz="800" dirty="0" err="1"/>
              <a:t>fugiat</a:t>
            </a:r>
            <a:r>
              <a:rPr lang="de-DE" sz="800" dirty="0"/>
              <a:t> </a:t>
            </a:r>
            <a:r>
              <a:rPr lang="de-DE" sz="800" dirty="0" err="1"/>
              <a:t>nulla</a:t>
            </a:r>
            <a:r>
              <a:rPr lang="de-DE" sz="800" dirty="0"/>
              <a:t> </a:t>
            </a:r>
            <a:r>
              <a:rPr lang="de-DE" sz="800" dirty="0" err="1"/>
              <a:t>pariatur</a:t>
            </a:r>
            <a:r>
              <a:rPr lang="de-DE" sz="800" dirty="0"/>
              <a:t>. At </a:t>
            </a:r>
            <a:r>
              <a:rPr lang="de-DE" sz="800" dirty="0" err="1"/>
              <a:t>vver</a:t>
            </a:r>
            <a:r>
              <a:rPr lang="de-DE" sz="800" dirty="0"/>
              <a:t> </a:t>
            </a:r>
            <a:r>
              <a:rPr lang="de-DE" sz="800" dirty="0" err="1"/>
              <a:t>eos</a:t>
            </a:r>
            <a:r>
              <a:rPr lang="de-DE" sz="800" dirty="0"/>
              <a:t> et </a:t>
            </a:r>
            <a:r>
              <a:rPr lang="de-DE" sz="800" dirty="0" err="1"/>
              <a:t>accusam</a:t>
            </a:r>
            <a:r>
              <a:rPr lang="de-DE" sz="800" dirty="0"/>
              <a:t> </a:t>
            </a:r>
            <a:r>
              <a:rPr lang="de-DE" sz="800" dirty="0" err="1"/>
              <a:t>dignissum</a:t>
            </a:r>
            <a:r>
              <a:rPr lang="de-DE" sz="800" dirty="0"/>
              <a:t> </a:t>
            </a:r>
            <a:r>
              <a:rPr lang="de-DE" sz="800" dirty="0" err="1"/>
              <a:t>qui</a:t>
            </a:r>
            <a:r>
              <a:rPr lang="de-DE" sz="800" dirty="0"/>
              <a:t> </a:t>
            </a:r>
            <a:r>
              <a:rPr lang="de-DE" sz="800" dirty="0" err="1"/>
              <a:t>blandit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praesent</a:t>
            </a:r>
            <a:r>
              <a:rPr lang="de-DE" sz="800" dirty="0"/>
              <a:t> </a:t>
            </a:r>
            <a:r>
              <a:rPr lang="de-DE" sz="800" dirty="0" err="1"/>
              <a:t>luptatum</a:t>
            </a:r>
            <a:r>
              <a:rPr lang="de-DE" sz="800" dirty="0"/>
              <a:t> </a:t>
            </a:r>
            <a:r>
              <a:rPr lang="de-DE" sz="800" dirty="0" err="1"/>
              <a:t>delenit</a:t>
            </a:r>
            <a:r>
              <a:rPr lang="de-DE" sz="800" dirty="0"/>
              <a:t> </a:t>
            </a:r>
            <a:r>
              <a:rPr lang="de-DE" sz="800" dirty="0" err="1"/>
              <a:t>aigue</a:t>
            </a:r>
            <a:r>
              <a:rPr lang="de-DE" sz="800" dirty="0"/>
              <a:t> </a:t>
            </a:r>
            <a:r>
              <a:rPr lang="de-DE" sz="800" dirty="0" err="1"/>
              <a:t>excepteur</a:t>
            </a:r>
            <a:r>
              <a:rPr lang="de-DE" sz="800" dirty="0"/>
              <a:t> </a:t>
            </a:r>
            <a:r>
              <a:rPr lang="de-DE" sz="800" dirty="0" err="1"/>
              <a:t>sint</a:t>
            </a:r>
            <a:r>
              <a:rPr lang="de-DE" sz="800" dirty="0"/>
              <a:t> </a:t>
            </a:r>
            <a:r>
              <a:rPr lang="de-DE" sz="800" dirty="0" err="1"/>
              <a:t>occae</a:t>
            </a:r>
            <a:r>
              <a:rPr lang="de-DE" sz="800" dirty="0"/>
              <a:t>.</a:t>
            </a: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770E638A-D8E1-4ED6-9B2A-EF24E7437F23}"/>
              </a:ext>
            </a:extLst>
          </p:cNvPr>
          <p:cNvSpPr txBox="1"/>
          <p:nvPr/>
        </p:nvSpPr>
        <p:spPr>
          <a:xfrm>
            <a:off x="8944757" y="1031543"/>
            <a:ext cx="2742419" cy="4978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>
            <a:lvl1pPr algn="just">
              <a:lnSpc>
                <a:spcPct val="140000"/>
              </a:lnSpc>
              <a:defRPr sz="16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sz="800" dirty="0"/>
              <a:t>Duis </a:t>
            </a:r>
            <a:r>
              <a:rPr lang="de-DE" sz="800" dirty="0" err="1"/>
              <a:t>aute</a:t>
            </a:r>
            <a:r>
              <a:rPr lang="de-DE" sz="800" dirty="0"/>
              <a:t> </a:t>
            </a:r>
            <a:r>
              <a:rPr lang="de-DE" sz="800" dirty="0" err="1"/>
              <a:t>irure</a:t>
            </a:r>
            <a:r>
              <a:rPr lang="de-DE" sz="800" dirty="0"/>
              <a:t> </a:t>
            </a:r>
            <a:r>
              <a:rPr lang="de-DE" sz="800" dirty="0" err="1"/>
              <a:t>dolor</a:t>
            </a:r>
            <a:r>
              <a:rPr lang="de-DE" sz="800" dirty="0"/>
              <a:t> in </a:t>
            </a:r>
            <a:r>
              <a:rPr lang="de-DE" sz="800" dirty="0" err="1"/>
              <a:t>reprehenderit</a:t>
            </a:r>
            <a:r>
              <a:rPr lang="de-DE" sz="800" dirty="0"/>
              <a:t> in </a:t>
            </a:r>
            <a:r>
              <a:rPr lang="de-DE" sz="800" dirty="0" err="1"/>
              <a:t>voluptate</a:t>
            </a:r>
            <a:r>
              <a:rPr lang="de-DE" sz="800" dirty="0"/>
              <a:t> </a:t>
            </a:r>
            <a:r>
              <a:rPr lang="de-DE" sz="800" dirty="0" err="1"/>
              <a:t>velit</a:t>
            </a:r>
            <a:r>
              <a:rPr lang="de-DE" sz="800" dirty="0"/>
              <a:t> esse </a:t>
            </a:r>
            <a:r>
              <a:rPr lang="de-DE" sz="800" dirty="0" err="1"/>
              <a:t>molestaie</a:t>
            </a:r>
            <a:r>
              <a:rPr lang="de-DE" sz="800" dirty="0"/>
              <a:t> </a:t>
            </a:r>
            <a:r>
              <a:rPr lang="de-DE" sz="800" dirty="0" err="1"/>
              <a:t>cillum</a:t>
            </a:r>
            <a:r>
              <a:rPr lang="de-DE" sz="800" dirty="0"/>
              <a:t>. Tia non ob </a:t>
            </a:r>
            <a:r>
              <a:rPr lang="de-DE" sz="800" dirty="0" err="1"/>
              <a:t>ea</a:t>
            </a:r>
            <a:r>
              <a:rPr lang="de-DE" sz="800" dirty="0"/>
              <a:t> </a:t>
            </a:r>
            <a:r>
              <a:rPr lang="de-DE" sz="800" dirty="0" err="1"/>
              <a:t>soluad</a:t>
            </a:r>
            <a:r>
              <a:rPr lang="de-DE" sz="800" dirty="0"/>
              <a:t> </a:t>
            </a:r>
            <a:r>
              <a:rPr lang="de-DE" sz="800" dirty="0" err="1"/>
              <a:t>incommod</a:t>
            </a:r>
            <a:r>
              <a:rPr lang="de-DE" sz="800" dirty="0"/>
              <a:t> </a:t>
            </a:r>
            <a:r>
              <a:rPr lang="de-DE" sz="800" dirty="0" err="1"/>
              <a:t>quae</a:t>
            </a:r>
            <a:r>
              <a:rPr lang="de-DE" sz="800" dirty="0"/>
              <a:t> </a:t>
            </a:r>
            <a:r>
              <a:rPr lang="de-DE" sz="800" dirty="0" err="1"/>
              <a:t>egen</a:t>
            </a:r>
            <a:r>
              <a:rPr lang="de-DE" sz="800" dirty="0"/>
              <a:t> </a:t>
            </a:r>
            <a:r>
              <a:rPr lang="de-DE" sz="800" dirty="0" err="1"/>
              <a:t>ium</a:t>
            </a:r>
            <a:r>
              <a:rPr lang="de-DE" sz="800" dirty="0"/>
              <a:t> </a:t>
            </a:r>
            <a:r>
              <a:rPr lang="de-DE" sz="800" dirty="0" err="1"/>
              <a:t>improb</a:t>
            </a:r>
            <a:r>
              <a:rPr lang="de-DE" sz="800" dirty="0"/>
              <a:t> </a:t>
            </a:r>
            <a:r>
              <a:rPr lang="de-DE" sz="800" dirty="0" err="1"/>
              <a:t>fugiend</a:t>
            </a:r>
            <a:r>
              <a:rPr lang="de-DE" sz="800" dirty="0"/>
              <a:t>. </a:t>
            </a:r>
            <a:r>
              <a:rPr lang="de-DE" sz="800" dirty="0" err="1"/>
              <a:t>Officia</a:t>
            </a:r>
            <a:r>
              <a:rPr lang="de-DE" sz="800" dirty="0"/>
              <a:t> </a:t>
            </a:r>
            <a:r>
              <a:rPr lang="de-DE" sz="800" dirty="0" err="1"/>
              <a:t>deserunt</a:t>
            </a:r>
            <a:r>
              <a:rPr lang="de-DE" sz="800" dirty="0"/>
              <a:t> </a:t>
            </a:r>
            <a:r>
              <a:rPr lang="de-DE" sz="800" dirty="0" err="1"/>
              <a:t>mollit</a:t>
            </a:r>
            <a:r>
              <a:rPr lang="de-DE" sz="800" dirty="0"/>
              <a:t> </a:t>
            </a:r>
            <a:r>
              <a:rPr lang="de-DE" sz="800" dirty="0" err="1"/>
              <a:t>anim</a:t>
            </a:r>
            <a:r>
              <a:rPr lang="de-DE" sz="800" dirty="0"/>
              <a:t> </a:t>
            </a:r>
            <a:r>
              <a:rPr lang="de-DE" sz="800" dirty="0" err="1"/>
              <a:t>id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laborum</a:t>
            </a:r>
            <a:r>
              <a:rPr lang="de-DE" sz="800" dirty="0"/>
              <a:t> Et </a:t>
            </a:r>
            <a:r>
              <a:rPr lang="de-DE" sz="800" dirty="0" err="1"/>
              <a:t>harumd</a:t>
            </a:r>
            <a:r>
              <a:rPr lang="de-DE" sz="800" dirty="0"/>
              <a:t> </a:t>
            </a:r>
            <a:r>
              <a:rPr lang="de-DE" sz="800" dirty="0" err="1"/>
              <a:t>dereud</a:t>
            </a:r>
            <a:r>
              <a:rPr lang="de-DE" sz="800" dirty="0"/>
              <a:t> </a:t>
            </a:r>
            <a:r>
              <a:rPr lang="de-DE" sz="800" dirty="0" err="1"/>
              <a:t>facilis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er </a:t>
            </a:r>
            <a:r>
              <a:rPr lang="de-DE" sz="800" dirty="0" err="1"/>
              <a:t>expedit</a:t>
            </a:r>
            <a:r>
              <a:rPr lang="de-DE" sz="800" dirty="0"/>
              <a:t> </a:t>
            </a:r>
            <a:r>
              <a:rPr lang="de-DE" sz="800" dirty="0" err="1"/>
              <a:t>distinct</a:t>
            </a:r>
            <a:r>
              <a:rPr lang="de-DE" sz="800" dirty="0"/>
              <a:t>.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pecun</a:t>
            </a:r>
            <a:r>
              <a:rPr lang="de-DE" sz="800" dirty="0"/>
              <a:t> </a:t>
            </a:r>
            <a:r>
              <a:rPr lang="de-DE" sz="800" dirty="0" err="1"/>
              <a:t>modut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nonor</a:t>
            </a:r>
            <a:r>
              <a:rPr lang="de-DE" sz="800" dirty="0"/>
              <a:t> et </a:t>
            </a:r>
            <a:r>
              <a:rPr lang="de-DE" sz="800" dirty="0" err="1"/>
              <a:t>imper</a:t>
            </a:r>
            <a:r>
              <a:rPr lang="de-DE" sz="800" dirty="0"/>
              <a:t> </a:t>
            </a:r>
            <a:r>
              <a:rPr lang="de-DE" sz="800" dirty="0" err="1"/>
              <a:t>ned</a:t>
            </a:r>
            <a:r>
              <a:rPr lang="de-DE" sz="800" dirty="0"/>
              <a:t> </a:t>
            </a:r>
            <a:r>
              <a:rPr lang="de-DE" sz="800" dirty="0" err="1"/>
              <a:t>libidig</a:t>
            </a:r>
            <a:r>
              <a:rPr lang="de-DE" sz="800" dirty="0"/>
              <a:t> </a:t>
            </a:r>
            <a:r>
              <a:rPr lang="de-DE" sz="800" dirty="0" err="1"/>
              <a:t>met</a:t>
            </a:r>
            <a:r>
              <a:rPr lang="de-DE" sz="800" dirty="0"/>
              <a:t>, </a:t>
            </a:r>
            <a:r>
              <a:rPr lang="de-DE" sz="800" dirty="0" err="1"/>
              <a:t>consectetur</a:t>
            </a:r>
            <a:r>
              <a:rPr lang="de-DE" sz="800" dirty="0"/>
              <a:t> </a:t>
            </a:r>
            <a:r>
              <a:rPr lang="de-DE" sz="800" dirty="0" err="1"/>
              <a:t>adipiscing</a:t>
            </a:r>
            <a:r>
              <a:rPr lang="de-DE" sz="800" dirty="0"/>
              <a:t> </a:t>
            </a:r>
            <a:r>
              <a:rPr lang="de-DE" sz="800" dirty="0" err="1"/>
              <a:t>elit</a:t>
            </a:r>
            <a:r>
              <a:rPr lang="de-DE" sz="800" dirty="0"/>
              <a:t>, sed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labore</a:t>
            </a:r>
            <a:r>
              <a:rPr lang="de-DE" sz="800" dirty="0"/>
              <a:t> et </a:t>
            </a:r>
            <a:r>
              <a:rPr lang="de-DE" sz="800" dirty="0" err="1"/>
              <a:t>dolore</a:t>
            </a:r>
            <a:r>
              <a:rPr lang="de-DE" sz="800" dirty="0"/>
              <a:t> magna </a:t>
            </a:r>
            <a:r>
              <a:rPr lang="de-DE" sz="800" dirty="0" err="1"/>
              <a:t>aliquam</a:t>
            </a:r>
            <a:r>
              <a:rPr lang="de-DE" sz="800" dirty="0"/>
              <a:t> </a:t>
            </a:r>
            <a:r>
              <a:rPr lang="de-DE" sz="800" dirty="0" err="1"/>
              <a:t>is</a:t>
            </a:r>
            <a:r>
              <a:rPr lang="de-DE" sz="800" dirty="0"/>
              <a:t> </a:t>
            </a:r>
            <a:r>
              <a:rPr lang="de-DE" sz="800" dirty="0" err="1"/>
              <a:t>nostrud</a:t>
            </a:r>
            <a:r>
              <a:rPr lang="de-DE" sz="800" dirty="0"/>
              <a:t> </a:t>
            </a:r>
            <a:r>
              <a:rPr lang="de-DE" sz="800" dirty="0" err="1"/>
              <a:t>exercitation</a:t>
            </a:r>
            <a:r>
              <a:rPr lang="de-DE" sz="800" dirty="0"/>
              <a:t> </a:t>
            </a:r>
            <a:r>
              <a:rPr lang="de-DE" sz="800" dirty="0" err="1"/>
              <a:t>ullam</a:t>
            </a:r>
            <a:r>
              <a:rPr lang="de-DE" sz="800" dirty="0"/>
              <a:t> </a:t>
            </a:r>
            <a:r>
              <a:rPr lang="de-DE" sz="800" dirty="0" err="1"/>
              <a:t>mmodo</a:t>
            </a:r>
            <a:r>
              <a:rPr lang="de-DE" sz="800" dirty="0"/>
              <a:t> </a:t>
            </a:r>
            <a:r>
              <a:rPr lang="de-DE" sz="800" dirty="0" err="1"/>
              <a:t>consequet</a:t>
            </a:r>
            <a:r>
              <a:rPr lang="de-DE" sz="800" dirty="0"/>
              <a:t>. </a:t>
            </a:r>
          </a:p>
          <a:p>
            <a:r>
              <a:rPr lang="de-DE" sz="800" dirty="0" err="1"/>
              <a:t>hawers</a:t>
            </a:r>
            <a:r>
              <a:rPr lang="de-DE" sz="800" dirty="0"/>
              <a:t>, </a:t>
            </a:r>
            <a:r>
              <a:rPr lang="de-DE" sz="800" dirty="0" err="1"/>
              <a:t>eit</a:t>
            </a:r>
            <a:r>
              <a:rPr lang="de-DE" sz="800" dirty="0"/>
              <a:t> </a:t>
            </a:r>
            <a:r>
              <a:rPr lang="de-DE" sz="800" dirty="0" err="1"/>
              <a:t>yaggles</a:t>
            </a:r>
            <a:r>
              <a:rPr lang="de-DE" sz="800" dirty="0"/>
              <a:t> </a:t>
            </a:r>
            <a:r>
              <a:rPr lang="de-DE" sz="800" dirty="0" err="1"/>
              <a:t>orn</a:t>
            </a:r>
            <a:r>
              <a:rPr lang="de-DE" sz="800" dirty="0"/>
              <a:t> </a:t>
            </a:r>
            <a:r>
              <a:rPr lang="de-DE" sz="800" dirty="0" err="1"/>
              <a:t>ti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alohe</a:t>
            </a:r>
            <a:r>
              <a:rPr lang="de-DE" sz="800" dirty="0"/>
              <a:t> </a:t>
            </a:r>
            <a:r>
              <a:rPr lang="de-DE" sz="800" dirty="0" err="1"/>
              <a:t>plok</a:t>
            </a:r>
            <a:r>
              <a:rPr lang="de-DE" sz="800" dirty="0"/>
              <a:t>. Su </a:t>
            </a:r>
            <a:r>
              <a:rPr lang="de-DE" sz="800" dirty="0" err="1"/>
              <a:t>havo</a:t>
            </a:r>
            <a:r>
              <a:rPr lang="de-DE" sz="800" dirty="0"/>
              <a:t> </a:t>
            </a:r>
            <a:r>
              <a:rPr lang="de-DE" sz="800" dirty="0" err="1"/>
              <a:t>loasor</a:t>
            </a:r>
            <a:r>
              <a:rPr lang="de-DE" sz="800" dirty="0"/>
              <a:t> </a:t>
            </a:r>
            <a:r>
              <a:rPr lang="de-DE" sz="800" dirty="0" err="1"/>
              <a:t>cakso</a:t>
            </a:r>
            <a:r>
              <a:rPr lang="de-DE" sz="800" dirty="0"/>
              <a:t> </a:t>
            </a:r>
            <a:r>
              <a:rPr lang="de-DE" sz="800" dirty="0" err="1"/>
              <a:t>tgu</a:t>
            </a:r>
            <a:r>
              <a:rPr lang="de-DE" sz="800" dirty="0"/>
              <a:t> </a:t>
            </a:r>
            <a:r>
              <a:rPr lang="de-DE" sz="800" dirty="0" err="1"/>
              <a:t>pwuructs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InfuBwain</a:t>
            </a:r>
            <a:r>
              <a:rPr lang="de-DE" sz="800" dirty="0"/>
              <a:t>, </a:t>
            </a:r>
            <a:r>
              <a:rPr lang="de-DE" sz="800" dirty="0" err="1"/>
              <a:t>ghu</a:t>
            </a:r>
            <a:r>
              <a:rPr lang="de-DE" sz="800" dirty="0"/>
              <a:t>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nug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suloly</a:t>
            </a:r>
            <a:r>
              <a:rPr lang="de-DE" sz="800" dirty="0"/>
              <a:t> </a:t>
            </a:r>
            <a:r>
              <a:rPr lang="de-DE" sz="800" dirty="0" err="1"/>
              <a:t>sispunsiblo</a:t>
            </a:r>
            <a:r>
              <a:rPr lang="de-DE" sz="800" dirty="0"/>
              <a:t> </a:t>
            </a:r>
            <a:r>
              <a:rPr lang="de-DE" sz="800" dirty="0" err="1"/>
              <a:t>fuw</a:t>
            </a:r>
            <a:r>
              <a:rPr lang="de-DE" sz="800" dirty="0"/>
              <a:t> </a:t>
            </a:r>
            <a:r>
              <a:rPr lang="de-DE" sz="800" dirty="0" err="1"/>
              <a:t>cakiw</a:t>
            </a:r>
            <a:r>
              <a:rPr lang="de-DE" sz="800" dirty="0"/>
              <a:t> </a:t>
            </a:r>
            <a:r>
              <a:rPr lang="de-DE" sz="800" dirty="0" err="1"/>
              <a:t>salo</a:t>
            </a:r>
            <a:r>
              <a:rPr lang="de-DE" sz="800" dirty="0"/>
              <a:t> </a:t>
            </a:r>
            <a:r>
              <a:rPr lang="de-DE" sz="800" dirty="0" err="1"/>
              <a:t>anr</a:t>
            </a:r>
            <a:r>
              <a:rPr lang="de-DE" sz="800" dirty="0"/>
              <a:t> </a:t>
            </a:r>
            <a:r>
              <a:rPr lang="de-DE" sz="800" dirty="0" err="1"/>
              <a:t>ristwibutiun</a:t>
            </a:r>
            <a:r>
              <a:rPr lang="de-DE" sz="800" dirty="0"/>
              <a:t>. Hei </a:t>
            </a:r>
            <a:r>
              <a:rPr lang="de-DE" sz="800" dirty="0" err="1"/>
              <a:t>muk</a:t>
            </a:r>
            <a:r>
              <a:rPr lang="de-DE" sz="800" dirty="0"/>
              <a:t> </a:t>
            </a:r>
            <a:r>
              <a:rPr lang="de-DE" sz="800" dirty="0" err="1"/>
              <a:t>neme</a:t>
            </a:r>
            <a:r>
              <a:rPr lang="de-DE" sz="800" dirty="0"/>
              <a:t> </a:t>
            </a:r>
            <a:r>
              <a:rPr lang="de-DE" sz="800" dirty="0" err="1"/>
              <a:t>eis</a:t>
            </a:r>
            <a:r>
              <a:rPr lang="de-DE" sz="800" dirty="0"/>
              <a:t> </a:t>
            </a:r>
            <a:r>
              <a:rPr lang="de-DE" sz="800" dirty="0" err="1"/>
              <a:t>loppe</a:t>
            </a:r>
            <a:r>
              <a:rPr lang="de-DE" sz="800" dirty="0"/>
              <a:t>. </a:t>
            </a:r>
            <a:r>
              <a:rPr lang="de-DE" sz="800" dirty="0" err="1"/>
              <a:t>Treas</a:t>
            </a:r>
            <a:r>
              <a:rPr lang="de-DE" sz="800" dirty="0"/>
              <a:t> </a:t>
            </a:r>
            <a:r>
              <a:rPr lang="de-DE" sz="800" dirty="0" err="1"/>
              <a:t>em</a:t>
            </a:r>
            <a:r>
              <a:rPr lang="de-DE" sz="800" dirty="0"/>
              <a:t> </a:t>
            </a:r>
            <a:r>
              <a:rPr lang="de-DE" sz="800" dirty="0" err="1"/>
              <a:t>wankeing</a:t>
            </a:r>
            <a:r>
              <a:rPr lang="de-DE" sz="800" dirty="0"/>
              <a:t> </a:t>
            </a:r>
            <a:r>
              <a:rPr lang="de-DE" sz="800" dirty="0" err="1"/>
              <a:t>ont</a:t>
            </a:r>
            <a:r>
              <a:rPr lang="de-DE" sz="800" dirty="0"/>
              <a:t> </a:t>
            </a:r>
            <a:r>
              <a:rPr lang="de-DE" sz="800" dirty="0" err="1"/>
              <a:t>sime</a:t>
            </a:r>
            <a:r>
              <a:rPr lang="de-DE" sz="800" dirty="0"/>
              <a:t> </a:t>
            </a:r>
            <a:r>
              <a:rPr lang="de-DE" sz="800" dirty="0" err="1"/>
              <a:t>ploked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rof</a:t>
            </a:r>
            <a:r>
              <a:rPr lang="de-DE" sz="800" dirty="0"/>
              <a:t> </a:t>
            </a:r>
            <a:r>
              <a:rPr lang="de-DE" sz="800" dirty="0" err="1"/>
              <a:t>phen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syug</a:t>
            </a:r>
            <a:r>
              <a:rPr lang="de-DE" sz="800" dirty="0"/>
              <a:t> si </a:t>
            </a:r>
            <a:r>
              <a:rPr lang="de-DE" sz="800" dirty="0" err="1"/>
              <a:t>phat</a:t>
            </a:r>
            <a:r>
              <a:rPr lang="de-DE" sz="800" dirty="0"/>
              <a:t> </a:t>
            </a:r>
            <a:r>
              <a:rPr lang="de-DE" sz="800" dirty="0" err="1"/>
              <a:t>phey</a:t>
            </a:r>
            <a:r>
              <a:rPr lang="de-DE" sz="800" dirty="0"/>
              <a:t> </a:t>
            </a:r>
            <a:r>
              <a:rPr lang="de-DE" sz="800" dirty="0" err="1"/>
              <a:t>gavet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ta</a:t>
            </a:r>
            <a:r>
              <a:rPr lang="de-DE" sz="800" dirty="0"/>
              <a:t> </a:t>
            </a:r>
            <a:r>
              <a:rPr lang="de-DE" sz="800" dirty="0" err="1"/>
              <a:t>paat</a:t>
            </a:r>
            <a:r>
              <a:rPr lang="de-DE" sz="800" dirty="0"/>
              <a:t> ein </a:t>
            </a:r>
            <a:r>
              <a:rPr lang="de-DE" sz="800" dirty="0" err="1"/>
              <a:t>pheeir</a:t>
            </a:r>
            <a:r>
              <a:rPr lang="de-DE" sz="800" dirty="0"/>
              <a:t> </a:t>
            </a:r>
            <a:r>
              <a:rPr lang="de-DE" sz="800" dirty="0" err="1"/>
              <a:t>sumbloats</a:t>
            </a:r>
            <a:r>
              <a:rPr lang="de-DE" sz="800" dirty="0"/>
              <a:t>.</a:t>
            </a:r>
          </a:p>
          <a:p>
            <a:r>
              <a:rPr lang="de-DE" sz="800" dirty="0" err="1"/>
              <a:t>hawers</a:t>
            </a:r>
            <a:r>
              <a:rPr lang="de-DE" sz="800" dirty="0"/>
              <a:t>, </a:t>
            </a:r>
            <a:r>
              <a:rPr lang="de-DE" sz="800" dirty="0" err="1"/>
              <a:t>eit</a:t>
            </a:r>
            <a:r>
              <a:rPr lang="de-DE" sz="800" dirty="0"/>
              <a:t> </a:t>
            </a:r>
            <a:r>
              <a:rPr lang="de-DE" sz="800" dirty="0" err="1"/>
              <a:t>yaggles</a:t>
            </a:r>
            <a:r>
              <a:rPr lang="de-DE" sz="800" dirty="0"/>
              <a:t> </a:t>
            </a:r>
            <a:r>
              <a:rPr lang="de-DE" sz="800" dirty="0" err="1"/>
              <a:t>orn</a:t>
            </a:r>
            <a:r>
              <a:rPr lang="de-DE" sz="800" dirty="0"/>
              <a:t> </a:t>
            </a:r>
            <a:r>
              <a:rPr lang="de-DE" sz="800" dirty="0" err="1"/>
              <a:t>ti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alohe</a:t>
            </a:r>
            <a:r>
              <a:rPr lang="de-DE" sz="800" dirty="0"/>
              <a:t> </a:t>
            </a:r>
            <a:r>
              <a:rPr lang="de-DE" sz="800" dirty="0" err="1"/>
              <a:t>plok</a:t>
            </a:r>
            <a:r>
              <a:rPr lang="de-DE" sz="800" dirty="0"/>
              <a:t>. Su </a:t>
            </a:r>
            <a:r>
              <a:rPr lang="de-DE" sz="800" dirty="0" err="1"/>
              <a:t>havo</a:t>
            </a:r>
            <a:r>
              <a:rPr lang="de-DE" sz="800" dirty="0"/>
              <a:t> </a:t>
            </a:r>
            <a:r>
              <a:rPr lang="de-DE" sz="800" dirty="0" err="1"/>
              <a:t>loasor</a:t>
            </a:r>
            <a:r>
              <a:rPr lang="de-DE" sz="800" dirty="0"/>
              <a:t> </a:t>
            </a:r>
            <a:r>
              <a:rPr lang="de-DE" sz="800" dirty="0" err="1"/>
              <a:t>cakso</a:t>
            </a:r>
            <a:r>
              <a:rPr lang="de-DE" sz="800" dirty="0"/>
              <a:t> </a:t>
            </a:r>
            <a:r>
              <a:rPr lang="de-DE" sz="800" dirty="0" err="1"/>
              <a:t>tgu</a:t>
            </a:r>
            <a:r>
              <a:rPr lang="de-DE" sz="800" dirty="0"/>
              <a:t> </a:t>
            </a:r>
            <a:r>
              <a:rPr lang="de-DE" sz="800" dirty="0" err="1"/>
              <a:t>pwuructs</a:t>
            </a:r>
            <a:r>
              <a:rPr lang="de-DE" sz="800" dirty="0"/>
              <a:t> </a:t>
            </a:r>
            <a:r>
              <a:rPr lang="de-DE" sz="800" dirty="0" err="1"/>
              <a:t>tyu</a:t>
            </a:r>
            <a:r>
              <a:rPr lang="de-DE" sz="800" dirty="0"/>
              <a:t> </a:t>
            </a:r>
            <a:r>
              <a:rPr lang="de-DE" sz="800" dirty="0" err="1"/>
              <a:t>InfuBwain</a:t>
            </a:r>
            <a:r>
              <a:rPr lang="de-DE" sz="800" dirty="0"/>
              <a:t>, </a:t>
            </a:r>
            <a:r>
              <a:rPr lang="de-DE" sz="800" dirty="0" err="1"/>
              <a:t>ghu</a:t>
            </a:r>
            <a:r>
              <a:rPr lang="de-DE" sz="800" dirty="0"/>
              <a:t> </a:t>
            </a:r>
            <a:r>
              <a:rPr lang="de-DE" sz="800" dirty="0" err="1"/>
              <a:t>gill</a:t>
            </a:r>
            <a:r>
              <a:rPr lang="de-DE" sz="800" dirty="0"/>
              <a:t> </a:t>
            </a:r>
            <a:r>
              <a:rPr lang="de-DE" sz="800" dirty="0" err="1"/>
              <a:t>nug</a:t>
            </a:r>
            <a:r>
              <a:rPr lang="de-DE" sz="800" dirty="0"/>
              <a:t> </a:t>
            </a:r>
            <a:r>
              <a:rPr lang="de-DE" sz="800" dirty="0" err="1"/>
              <a:t>bo</a:t>
            </a:r>
            <a:r>
              <a:rPr lang="de-DE" sz="800" dirty="0"/>
              <a:t> </a:t>
            </a:r>
            <a:r>
              <a:rPr lang="de-DE" sz="800" dirty="0" err="1"/>
              <a:t>suloly</a:t>
            </a:r>
            <a:r>
              <a:rPr lang="de-DE" sz="800" dirty="0"/>
              <a:t> </a:t>
            </a:r>
            <a:r>
              <a:rPr lang="de-DE" sz="800" dirty="0" err="1"/>
              <a:t>sispunsiblo</a:t>
            </a:r>
            <a:r>
              <a:rPr lang="de-DE" sz="800" dirty="0"/>
              <a:t> </a:t>
            </a:r>
            <a:r>
              <a:rPr lang="de-DE" sz="800" dirty="0" err="1"/>
              <a:t>fuw</a:t>
            </a:r>
            <a:r>
              <a:rPr lang="de-DE" sz="800" dirty="0"/>
              <a:t> </a:t>
            </a:r>
            <a:r>
              <a:rPr lang="de-DE" sz="800" dirty="0" err="1"/>
              <a:t>cakiw</a:t>
            </a:r>
            <a:r>
              <a:rPr lang="de-DE" sz="800" dirty="0"/>
              <a:t> </a:t>
            </a:r>
            <a:r>
              <a:rPr lang="de-DE" sz="800" dirty="0" err="1"/>
              <a:t>salo</a:t>
            </a:r>
            <a:r>
              <a:rPr lang="de-DE" sz="800" dirty="0"/>
              <a:t> </a:t>
            </a:r>
            <a:r>
              <a:rPr lang="de-DE" sz="800" dirty="0" err="1"/>
              <a:t>anr</a:t>
            </a:r>
            <a:r>
              <a:rPr lang="de-DE" sz="800" dirty="0"/>
              <a:t> </a:t>
            </a:r>
            <a:r>
              <a:rPr lang="de-DE" sz="800" dirty="0" err="1"/>
              <a:t>ristwibutiun</a:t>
            </a:r>
            <a:r>
              <a:rPr lang="de-DE" sz="800" dirty="0"/>
              <a:t>. Hei </a:t>
            </a:r>
            <a:r>
              <a:rPr lang="de-DE" sz="800" dirty="0" err="1"/>
              <a:t>muk</a:t>
            </a:r>
            <a:r>
              <a:rPr lang="de-DE" sz="800" dirty="0"/>
              <a:t> </a:t>
            </a:r>
            <a:r>
              <a:rPr lang="de-DE" sz="800" dirty="0" err="1"/>
              <a:t>neme</a:t>
            </a:r>
            <a:r>
              <a:rPr lang="de-DE" sz="800" dirty="0"/>
              <a:t> </a:t>
            </a:r>
            <a:r>
              <a:rPr lang="de-DE" sz="800" dirty="0" err="1"/>
              <a:t>eis</a:t>
            </a:r>
            <a:r>
              <a:rPr lang="de-DE" sz="800" dirty="0"/>
              <a:t> </a:t>
            </a:r>
            <a:r>
              <a:rPr lang="de-DE" sz="800" dirty="0" err="1"/>
              <a:t>loppe</a:t>
            </a:r>
            <a:r>
              <a:rPr lang="de-DE" sz="800" dirty="0"/>
              <a:t>. </a:t>
            </a:r>
            <a:r>
              <a:rPr lang="de-DE" sz="800" dirty="0" err="1"/>
              <a:t>Treas</a:t>
            </a:r>
            <a:r>
              <a:rPr lang="de-DE" sz="800" dirty="0"/>
              <a:t> </a:t>
            </a:r>
            <a:r>
              <a:rPr lang="de-DE" sz="800" dirty="0" err="1"/>
              <a:t>em</a:t>
            </a:r>
            <a:r>
              <a:rPr lang="de-DE" sz="800" dirty="0"/>
              <a:t> </a:t>
            </a:r>
            <a:r>
              <a:rPr lang="de-DE" sz="800" dirty="0" err="1"/>
              <a:t>wankeing</a:t>
            </a:r>
            <a:r>
              <a:rPr lang="de-DE" sz="800" dirty="0"/>
              <a:t> </a:t>
            </a:r>
            <a:r>
              <a:rPr lang="de-DE" sz="800" dirty="0" err="1"/>
              <a:t>ont</a:t>
            </a:r>
            <a:r>
              <a:rPr lang="de-DE" sz="800" dirty="0"/>
              <a:t> </a:t>
            </a:r>
            <a:r>
              <a:rPr lang="de-DE" sz="800" dirty="0" err="1"/>
              <a:t>sime</a:t>
            </a:r>
            <a:r>
              <a:rPr lang="de-DE" sz="800" dirty="0"/>
              <a:t> </a:t>
            </a:r>
            <a:r>
              <a:rPr lang="de-DE" sz="800" dirty="0" err="1"/>
              <a:t>ploked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rof</a:t>
            </a:r>
            <a:r>
              <a:rPr lang="de-DE" sz="800" dirty="0"/>
              <a:t> </a:t>
            </a:r>
            <a:r>
              <a:rPr lang="de-DE" sz="800" dirty="0" err="1"/>
              <a:t>phen</a:t>
            </a:r>
            <a:r>
              <a:rPr lang="de-DE" sz="800" dirty="0"/>
              <a:t> </a:t>
            </a:r>
            <a:r>
              <a:rPr lang="de-DE" sz="800" dirty="0" err="1"/>
              <a:t>sumbloat</a:t>
            </a:r>
            <a:r>
              <a:rPr lang="de-DE" sz="800" dirty="0"/>
              <a:t> </a:t>
            </a:r>
            <a:r>
              <a:rPr lang="de-DE" sz="800" dirty="0" err="1"/>
              <a:t>syug</a:t>
            </a:r>
            <a:r>
              <a:rPr lang="de-DE" sz="800" dirty="0"/>
              <a:t> si </a:t>
            </a:r>
            <a:r>
              <a:rPr lang="de-DE" sz="800" dirty="0" err="1"/>
              <a:t>phat</a:t>
            </a:r>
            <a:r>
              <a:rPr lang="de-DE" sz="800" dirty="0"/>
              <a:t> </a:t>
            </a:r>
            <a:r>
              <a:rPr lang="de-DE" sz="800" dirty="0" err="1"/>
              <a:t>phey</a:t>
            </a:r>
            <a:r>
              <a:rPr lang="de-DE" sz="800" dirty="0"/>
              <a:t> </a:t>
            </a:r>
            <a:r>
              <a:rPr lang="de-DE" sz="800" dirty="0" err="1"/>
              <a:t>gavet</a:t>
            </a:r>
            <a:r>
              <a:rPr lang="de-DE" sz="800" dirty="0"/>
              <a:t> </a:t>
            </a:r>
            <a:r>
              <a:rPr lang="de-DE" sz="800" dirty="0" err="1"/>
              <a:t>peish</a:t>
            </a:r>
            <a:r>
              <a:rPr lang="de-DE" sz="800" dirty="0"/>
              <a:t> </a:t>
            </a:r>
            <a:r>
              <a:rPr lang="de-DE" sz="800" dirty="0" err="1"/>
              <a:t>ta</a:t>
            </a:r>
            <a:r>
              <a:rPr lang="de-DE" sz="800" dirty="0"/>
              <a:t> </a:t>
            </a:r>
            <a:r>
              <a:rPr lang="de-DE" sz="800" dirty="0" err="1"/>
              <a:t>paat</a:t>
            </a:r>
            <a:r>
              <a:rPr lang="de-DE" sz="800" dirty="0"/>
              <a:t> ein </a:t>
            </a:r>
            <a:r>
              <a:rPr lang="de-DE" sz="800" dirty="0" err="1"/>
              <a:t>pheeir</a:t>
            </a:r>
            <a:r>
              <a:rPr lang="de-DE" sz="800" dirty="0"/>
              <a:t> </a:t>
            </a:r>
            <a:r>
              <a:rPr lang="de-DE" sz="800" dirty="0" err="1"/>
              <a:t>sumbloats</a:t>
            </a:r>
            <a:r>
              <a:rPr lang="de-DE" sz="800" dirty="0"/>
              <a:t>.</a:t>
            </a:r>
          </a:p>
          <a:p>
            <a:r>
              <a:rPr lang="de-DE" sz="800" dirty="0" err="1"/>
              <a:t>Excepteur</a:t>
            </a:r>
            <a:r>
              <a:rPr lang="de-DE" sz="800" dirty="0"/>
              <a:t> </a:t>
            </a:r>
            <a:r>
              <a:rPr lang="de-DE" sz="800" dirty="0" err="1"/>
              <a:t>sint</a:t>
            </a:r>
            <a:r>
              <a:rPr lang="de-DE" sz="800" dirty="0"/>
              <a:t> </a:t>
            </a:r>
            <a:r>
              <a:rPr lang="de-DE" sz="800" dirty="0" err="1"/>
              <a:t>occaecat</a:t>
            </a:r>
            <a:r>
              <a:rPr lang="de-DE" sz="800" dirty="0"/>
              <a:t> cupidatat non </a:t>
            </a:r>
            <a:r>
              <a:rPr lang="de-DE" sz="800" dirty="0" err="1"/>
              <a:t>proident</a:t>
            </a:r>
            <a:r>
              <a:rPr lang="de-DE" sz="800" dirty="0"/>
              <a:t>, </a:t>
            </a:r>
            <a:r>
              <a:rPr lang="de-DE" sz="800" dirty="0" err="1"/>
              <a:t>sunt</a:t>
            </a:r>
            <a:r>
              <a:rPr lang="de-DE" sz="800" dirty="0"/>
              <a:t> in culpa </a:t>
            </a:r>
            <a:r>
              <a:rPr lang="de-DE" sz="800" dirty="0" err="1"/>
              <a:t>qui</a:t>
            </a:r>
            <a:r>
              <a:rPr lang="de-DE" sz="800" dirty="0"/>
              <a:t> </a:t>
            </a:r>
            <a:r>
              <a:rPr lang="de-DE" sz="800" dirty="0" err="1"/>
              <a:t>officia</a:t>
            </a:r>
            <a:r>
              <a:rPr lang="de-DE" sz="800" dirty="0"/>
              <a:t> </a:t>
            </a:r>
            <a:r>
              <a:rPr lang="de-DE" sz="800" dirty="0" err="1"/>
              <a:t>deserunt</a:t>
            </a:r>
            <a:r>
              <a:rPr lang="de-DE" sz="800" dirty="0"/>
              <a:t> </a:t>
            </a:r>
            <a:r>
              <a:rPr lang="de-DE" sz="800" dirty="0" err="1"/>
              <a:t>mollit</a:t>
            </a:r>
            <a:r>
              <a:rPr lang="de-DE" sz="800" dirty="0"/>
              <a:t> </a:t>
            </a:r>
            <a:r>
              <a:rPr lang="de-DE" sz="800" dirty="0" err="1"/>
              <a:t>anim</a:t>
            </a:r>
            <a:r>
              <a:rPr lang="de-DE" sz="800" dirty="0"/>
              <a:t> </a:t>
            </a:r>
            <a:r>
              <a:rPr lang="de-DE" sz="800" dirty="0" err="1"/>
              <a:t>id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laborum</a:t>
            </a:r>
            <a:r>
              <a:rPr lang="de-DE" sz="800" dirty="0"/>
              <a:t> Et </a:t>
            </a:r>
            <a:r>
              <a:rPr lang="de-DE" sz="800" dirty="0" err="1"/>
              <a:t>harumd</a:t>
            </a:r>
            <a:r>
              <a:rPr lang="de-DE" sz="800" dirty="0"/>
              <a:t> und </a:t>
            </a:r>
            <a:r>
              <a:rPr lang="de-DE" sz="800" dirty="0" err="1"/>
              <a:t>lookum</a:t>
            </a:r>
            <a:r>
              <a:rPr lang="de-DE" sz="800" dirty="0"/>
              <a:t> like Greek </a:t>
            </a:r>
            <a:r>
              <a:rPr lang="de-DE" sz="800" dirty="0" err="1"/>
              <a:t>to</a:t>
            </a:r>
            <a:r>
              <a:rPr lang="de-DE" sz="800" dirty="0"/>
              <a:t> </a:t>
            </a:r>
            <a:r>
              <a:rPr lang="de-DE" sz="800" dirty="0" err="1"/>
              <a:t>me</a:t>
            </a:r>
            <a:r>
              <a:rPr lang="de-DE" sz="800" dirty="0"/>
              <a:t>, </a:t>
            </a:r>
            <a:r>
              <a:rPr lang="de-DE" sz="800" dirty="0" err="1"/>
              <a:t>dereud</a:t>
            </a:r>
            <a:r>
              <a:rPr lang="de-DE" sz="800" dirty="0"/>
              <a:t> </a:t>
            </a:r>
            <a:r>
              <a:rPr lang="de-DE" sz="800" dirty="0" err="1"/>
              <a:t>facilis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er </a:t>
            </a:r>
            <a:r>
              <a:rPr lang="de-DE" sz="800" dirty="0" err="1"/>
              <a:t>expedit</a:t>
            </a:r>
            <a:r>
              <a:rPr lang="de-DE" sz="800" dirty="0"/>
              <a:t> </a:t>
            </a:r>
            <a:r>
              <a:rPr lang="de-DE" sz="800" dirty="0" err="1"/>
              <a:t>distinct</a:t>
            </a:r>
            <a:r>
              <a:rPr lang="de-DE" sz="800" dirty="0"/>
              <a:t>. Nam </a:t>
            </a:r>
            <a:r>
              <a:rPr lang="de-DE" sz="800" dirty="0" err="1"/>
              <a:t>liber</a:t>
            </a:r>
            <a:r>
              <a:rPr lang="de-DE" sz="800" dirty="0"/>
              <a:t> </a:t>
            </a:r>
            <a:r>
              <a:rPr lang="de-DE" sz="800" dirty="0" err="1"/>
              <a:t>te</a:t>
            </a:r>
            <a:r>
              <a:rPr lang="de-DE" sz="800" dirty="0"/>
              <a:t> </a:t>
            </a:r>
            <a:r>
              <a:rPr lang="de-DE" sz="800" dirty="0" err="1"/>
              <a:t>conscient</a:t>
            </a:r>
            <a:r>
              <a:rPr lang="de-DE" sz="800" dirty="0"/>
              <a:t> </a:t>
            </a:r>
            <a:r>
              <a:rPr lang="de-DE" sz="800" dirty="0" err="1"/>
              <a:t>to</a:t>
            </a:r>
            <a:r>
              <a:rPr lang="de-DE" sz="800" dirty="0"/>
              <a:t> </a:t>
            </a:r>
            <a:r>
              <a:rPr lang="de-DE" sz="800" dirty="0" err="1"/>
              <a:t>factor</a:t>
            </a:r>
            <a:r>
              <a:rPr lang="de-DE" sz="800" dirty="0"/>
              <a:t> </a:t>
            </a:r>
            <a:r>
              <a:rPr lang="de-DE" sz="800" dirty="0" err="1"/>
              <a:t>tum</a:t>
            </a:r>
            <a:r>
              <a:rPr lang="de-DE" sz="800" dirty="0"/>
              <a:t> </a:t>
            </a:r>
            <a:r>
              <a:rPr lang="de-DE" sz="800" dirty="0" err="1"/>
              <a:t>poen</a:t>
            </a:r>
            <a:r>
              <a:rPr lang="de-DE" sz="800" dirty="0"/>
              <a:t> </a:t>
            </a:r>
            <a:r>
              <a:rPr lang="de-DE" sz="800" dirty="0" err="1"/>
              <a:t>legum</a:t>
            </a:r>
            <a:r>
              <a:rPr lang="de-DE" sz="800" dirty="0"/>
              <a:t> </a:t>
            </a:r>
            <a:r>
              <a:rPr lang="de-DE" sz="800" dirty="0" err="1"/>
              <a:t>odioque</a:t>
            </a:r>
            <a:r>
              <a:rPr lang="de-DE" sz="800" dirty="0"/>
              <a:t> </a:t>
            </a:r>
            <a:r>
              <a:rPr lang="de-DE" sz="800" dirty="0" err="1"/>
              <a:t>civiuda</a:t>
            </a:r>
            <a:r>
              <a:rPr lang="de-DE" sz="800" dirty="0"/>
              <a:t>. Et </a:t>
            </a:r>
            <a:r>
              <a:rPr lang="de-DE" sz="800" dirty="0" err="1"/>
              <a:t>tam</a:t>
            </a:r>
            <a:r>
              <a:rPr lang="de-DE" sz="800" dirty="0"/>
              <a:t>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pecun</a:t>
            </a:r>
            <a:r>
              <a:rPr lang="de-DE" sz="800" dirty="0"/>
              <a:t> </a:t>
            </a:r>
            <a:r>
              <a:rPr lang="de-DE" sz="800" dirty="0" err="1"/>
              <a:t>modut</a:t>
            </a:r>
            <a:r>
              <a:rPr lang="de-DE" sz="800" dirty="0"/>
              <a:t> </a:t>
            </a:r>
            <a:r>
              <a:rPr lang="de-DE" sz="800" dirty="0" err="1"/>
              <a:t>est</a:t>
            </a:r>
            <a:r>
              <a:rPr lang="de-DE" sz="800" dirty="0"/>
              <a:t> </a:t>
            </a:r>
            <a:r>
              <a:rPr lang="de-DE" sz="800" dirty="0" err="1"/>
              <a:t>neque</a:t>
            </a:r>
            <a:r>
              <a:rPr lang="de-DE" sz="800" dirty="0"/>
              <a:t> </a:t>
            </a:r>
            <a:r>
              <a:rPr lang="de-DE" sz="800" dirty="0" err="1"/>
              <a:t>nonor</a:t>
            </a:r>
            <a:r>
              <a:rPr lang="de-DE" sz="800" dirty="0"/>
              <a:t> et </a:t>
            </a:r>
            <a:r>
              <a:rPr lang="de-DE" sz="800" dirty="0" err="1"/>
              <a:t>imper</a:t>
            </a:r>
            <a:r>
              <a:rPr lang="de-DE" sz="800" dirty="0"/>
              <a:t> </a:t>
            </a:r>
            <a:r>
              <a:rPr lang="de-DE" sz="800" dirty="0" err="1"/>
              <a:t>ned</a:t>
            </a:r>
            <a:r>
              <a:rPr lang="de-DE" sz="800" dirty="0"/>
              <a:t> </a:t>
            </a:r>
            <a:r>
              <a:rPr lang="de-DE" sz="800" dirty="0" err="1"/>
              <a:t>libidig</a:t>
            </a:r>
            <a:r>
              <a:rPr lang="de-DE" sz="800" dirty="0"/>
              <a:t> </a:t>
            </a:r>
            <a:r>
              <a:rPr lang="de-DE" sz="800" dirty="0" err="1"/>
              <a:t>met</a:t>
            </a:r>
            <a:r>
              <a:rPr lang="de-DE" sz="800" dirty="0"/>
              <a:t>, </a:t>
            </a:r>
            <a:r>
              <a:rPr lang="de-DE" sz="800" dirty="0" err="1"/>
              <a:t>consectetur</a:t>
            </a:r>
            <a:r>
              <a:rPr lang="de-DE" sz="800" dirty="0"/>
              <a:t> </a:t>
            </a:r>
            <a:r>
              <a:rPr lang="de-DE" sz="800" dirty="0" err="1"/>
              <a:t>adipiscing</a:t>
            </a:r>
            <a:r>
              <a:rPr lang="de-DE" sz="800" dirty="0"/>
              <a:t> </a:t>
            </a:r>
            <a:r>
              <a:rPr lang="de-DE" sz="800" dirty="0" err="1"/>
              <a:t>elit</a:t>
            </a:r>
            <a:r>
              <a:rPr lang="de-DE" sz="800" dirty="0"/>
              <a:t>, sed </a:t>
            </a:r>
            <a:r>
              <a:rPr lang="de-DE" sz="800" dirty="0" err="1"/>
              <a:t>ut</a:t>
            </a:r>
            <a:r>
              <a:rPr lang="de-DE" sz="800" dirty="0"/>
              <a:t> </a:t>
            </a:r>
            <a:r>
              <a:rPr lang="de-DE" sz="800" dirty="0" err="1"/>
              <a:t>labore</a:t>
            </a:r>
            <a:r>
              <a:rPr lang="de-DE" sz="800" dirty="0"/>
              <a:t> et </a:t>
            </a:r>
            <a:r>
              <a:rPr lang="de-DE" sz="800" dirty="0" err="1"/>
              <a:t>dolore</a:t>
            </a:r>
            <a:r>
              <a:rPr lang="de-DE" sz="800" dirty="0"/>
              <a:t> magna </a:t>
            </a:r>
            <a:r>
              <a:rPr lang="de-DE" sz="800" dirty="0" err="1"/>
              <a:t>aliquam</a:t>
            </a:r>
            <a:r>
              <a:rPr lang="de-DE" sz="800" dirty="0"/>
              <a:t> </a:t>
            </a:r>
            <a:r>
              <a:rPr lang="de-DE" sz="800" dirty="0" err="1"/>
              <a:t>makes</a:t>
            </a:r>
            <a:r>
              <a:rPr lang="de-DE" sz="800" dirty="0"/>
              <a:t> </a:t>
            </a:r>
            <a:r>
              <a:rPr lang="de-DE" sz="800" dirty="0" err="1"/>
              <a:t>one</a:t>
            </a:r>
            <a:r>
              <a:rPr lang="de-DE" sz="800" dirty="0"/>
              <a:t> </a:t>
            </a:r>
            <a:r>
              <a:rPr lang="de-DE" sz="800" dirty="0" err="1"/>
              <a:t>wonder</a:t>
            </a:r>
            <a:r>
              <a:rPr lang="de-DE" sz="800" dirty="0"/>
              <a:t> </a:t>
            </a:r>
            <a:r>
              <a:rPr lang="de-DE" sz="800" dirty="0" err="1"/>
              <a:t>who</a:t>
            </a:r>
            <a:r>
              <a:rPr lang="de-DE" sz="800" dirty="0"/>
              <a:t> </a:t>
            </a:r>
            <a:r>
              <a:rPr lang="de-DE" sz="800" dirty="0" err="1"/>
              <a:t>would</a:t>
            </a:r>
            <a:r>
              <a:rPr lang="de-DE" sz="800" dirty="0"/>
              <a:t> </a:t>
            </a:r>
            <a:r>
              <a:rPr lang="de-DE" sz="800" dirty="0" err="1"/>
              <a:t>ever</a:t>
            </a:r>
            <a:r>
              <a:rPr lang="de-DE" sz="800" dirty="0"/>
              <a:t> </a:t>
            </a:r>
            <a:r>
              <a:rPr lang="de-DE" sz="800" dirty="0" err="1"/>
              <a:t>read</a:t>
            </a:r>
            <a:r>
              <a:rPr lang="de-DE" sz="800" dirty="0"/>
              <a:t> </a:t>
            </a:r>
            <a:r>
              <a:rPr lang="de-DE" sz="800" dirty="0" err="1"/>
              <a:t>this</a:t>
            </a:r>
            <a:r>
              <a:rPr lang="de-DE" sz="800" dirty="0"/>
              <a:t> </a:t>
            </a:r>
            <a:r>
              <a:rPr lang="de-DE" sz="800" dirty="0" err="1"/>
              <a:t>stuff</a:t>
            </a:r>
            <a:r>
              <a:rPr lang="de-DE" sz="800" dirty="0"/>
              <a:t>? Bis </a:t>
            </a:r>
            <a:r>
              <a:rPr lang="de-DE" sz="800" dirty="0" err="1"/>
              <a:t>nostrud</a:t>
            </a:r>
            <a:r>
              <a:rPr lang="de-DE" sz="800" dirty="0"/>
              <a:t> </a:t>
            </a:r>
            <a:r>
              <a:rPr lang="de-DE" sz="800" dirty="0" err="1"/>
              <a:t>exercitation</a:t>
            </a:r>
            <a:r>
              <a:rPr lang="de-DE" sz="800" dirty="0"/>
              <a:t> </a:t>
            </a:r>
            <a:r>
              <a:rPr lang="de-DE" sz="800" dirty="0" err="1"/>
              <a:t>ullam</a:t>
            </a:r>
            <a:r>
              <a:rPr lang="de-DE" sz="800" dirty="0"/>
              <a:t> </a:t>
            </a:r>
            <a:r>
              <a:rPr lang="de-DE" sz="800" dirty="0" err="1"/>
              <a:t>mmodo</a:t>
            </a:r>
            <a:r>
              <a:rPr lang="de-DE" sz="800" dirty="0"/>
              <a:t> </a:t>
            </a:r>
            <a:r>
              <a:rPr lang="de-DE" sz="800" dirty="0" err="1"/>
              <a:t>consequet</a:t>
            </a:r>
            <a:r>
              <a:rPr lang="de-DE" sz="800" dirty="0"/>
              <a:t>. </a:t>
            </a:r>
          </a:p>
        </p:txBody>
      </p:sp>
      <p:sp>
        <p:nvSpPr>
          <p:cNvPr id="2" name="Rectangle">
            <a:extLst>
              <a:ext uri="{FF2B5EF4-FFF2-40B4-BE49-F238E27FC236}">
                <a16:creationId xmlns:a16="http://schemas.microsoft.com/office/drawing/2014/main" id="{55D38EC9-4A85-DD17-5E24-605B3DAEC46E}"/>
              </a:ext>
            </a:extLst>
          </p:cNvPr>
          <p:cNvSpPr/>
          <p:nvPr/>
        </p:nvSpPr>
        <p:spPr>
          <a:xfrm>
            <a:off x="3184605" y="5558913"/>
            <a:ext cx="2742419" cy="862814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22865" rIns="22865"/>
          <a:lstStyle/>
          <a:p>
            <a:endParaRPr sz="290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221BEA-FC24-723C-270F-5ADEF51CC796}"/>
              </a:ext>
            </a:extLst>
          </p:cNvPr>
          <p:cNvSpPr txBox="1"/>
          <p:nvPr/>
        </p:nvSpPr>
        <p:spPr>
          <a:xfrm>
            <a:off x="3304307" y="5847677"/>
            <a:ext cx="2503013" cy="2797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AU" sz="1200" b="1" dirty="0">
                <a:latin typeface="Arial"/>
                <a:cs typeface="Arial"/>
                <a:sym typeface="Arial"/>
              </a:rPr>
              <a:t>This could be a place for a table</a:t>
            </a:r>
          </a:p>
        </p:txBody>
      </p:sp>
      <p:sp>
        <p:nvSpPr>
          <p:cNvPr id="6" name="Rectangle">
            <a:extLst>
              <a:ext uri="{FF2B5EF4-FFF2-40B4-BE49-F238E27FC236}">
                <a16:creationId xmlns:a16="http://schemas.microsoft.com/office/drawing/2014/main" id="{7E2DE8A2-B3A5-D2C7-89B5-D32042F6C471}"/>
              </a:ext>
            </a:extLst>
          </p:cNvPr>
          <p:cNvSpPr/>
          <p:nvPr/>
        </p:nvSpPr>
        <p:spPr>
          <a:xfrm>
            <a:off x="304529" y="3872279"/>
            <a:ext cx="2742419" cy="862814"/>
          </a:xfrm>
          <a:prstGeom prst="rect">
            <a:avLst/>
          </a:prstGeom>
          <a:solidFill>
            <a:schemeClr val="accent3">
              <a:lumOff val="44000"/>
            </a:schemeClr>
          </a:solidFill>
          <a:ln w="25400">
            <a:solidFill>
              <a:schemeClr val="accent1"/>
            </a:solidFill>
          </a:ln>
        </p:spPr>
        <p:txBody>
          <a:bodyPr lIns="22865" rIns="22865"/>
          <a:lstStyle/>
          <a:p>
            <a:endParaRPr sz="2901" dirty="0"/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E789E9DE-15D3-48CA-A308-47E8B9D4E2C8}"/>
              </a:ext>
            </a:extLst>
          </p:cNvPr>
          <p:cNvSpPr txBox="1"/>
          <p:nvPr/>
        </p:nvSpPr>
        <p:spPr>
          <a:xfrm>
            <a:off x="451640" y="4209974"/>
            <a:ext cx="2448195" cy="1874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>
              <a:lnSpc>
                <a:spcPct val="110000"/>
              </a:lnSpc>
              <a:defRPr sz="24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sz="1200" dirty="0"/>
              <a:t>This could be a place for </a:t>
            </a:r>
            <a:r>
              <a:rPr lang="de-CH" sz="1200" dirty="0"/>
              <a:t>a</a:t>
            </a:r>
            <a:r>
              <a:rPr sz="1200" dirty="0"/>
              <a:t> chart</a:t>
            </a:r>
          </a:p>
        </p:txBody>
      </p:sp>
      <p:pic>
        <p:nvPicPr>
          <p:cNvPr id="14" name="Picture 13" descr="A logo with blue and white hexagons&#10;&#10;Description automatically generated">
            <a:extLst>
              <a:ext uri="{FF2B5EF4-FFF2-40B4-BE49-F238E27FC236}">
                <a16:creationId xmlns:a16="http://schemas.microsoft.com/office/drawing/2014/main" id="{6443A910-9C8A-FBF0-8C58-F0181C0568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5651" y="-18998"/>
            <a:ext cx="1979541" cy="1135662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3307648A-1E76-8D9F-634B-92C7F0B465E4}"/>
              </a:ext>
            </a:extLst>
          </p:cNvPr>
          <p:cNvSpPr txBox="1"/>
          <p:nvPr/>
        </p:nvSpPr>
        <p:spPr>
          <a:xfrm>
            <a:off x="9449581" y="52450"/>
            <a:ext cx="2237594" cy="1249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0" tIns="0" rIns="0" bIns="0" anchor="ctr">
            <a:spAutoFit/>
          </a:bodyPr>
          <a:lstStyle>
            <a:lvl1pPr algn="l">
              <a:lnSpc>
                <a:spcPct val="110000"/>
              </a:lnSpc>
              <a:defRPr sz="16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algn="r"/>
            <a:r>
              <a:rPr sz="800" dirty="0"/>
              <a:t>This could be a place for your </a:t>
            </a:r>
            <a:r>
              <a:rPr lang="de-CH" sz="800" dirty="0"/>
              <a:t>logo.</a:t>
            </a:r>
            <a:endParaRPr sz="800" dirty="0"/>
          </a:p>
        </p:txBody>
      </p:sp>
    </p:spTree>
    <p:extLst>
      <p:ext uri="{BB962C8B-B14F-4D97-AF65-F5344CB8AC3E}">
        <p14:creationId xmlns:p14="http://schemas.microsoft.com/office/powerpoint/2010/main" val="3453724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Design">
  <a:themeElements>
    <a:clrScheme name="Office-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365C0"/>
      </a:accent1>
      <a:accent2>
        <a:srgbClr val="00882B"/>
      </a:accent2>
      <a:accent3>
        <a:srgbClr val="8F8F8F"/>
      </a:accent3>
      <a:accent4>
        <a:srgbClr val="70707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Office-Design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-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25400" dist="127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25400" cap="flat">
          <a:solidFill>
            <a:schemeClr val="accent1"/>
          </a:solidFill>
          <a:prstDash val="solid"/>
          <a:round/>
        </a:ln>
        <a:effectLst>
          <a:outerShdw blurRad="25400" dist="12700" dir="5400000" rotWithShape="0">
            <a:srgbClr val="000000">
              <a:alpha val="50000"/>
            </a:srgbClr>
          </a:outerShdw>
        </a:effectLst>
        <a:sp3d/>
      </a:spPr>
      <a:bodyPr rot="0" spcFirstLastPara="1" vertOverflow="overflow" horzOverflow="overflow" vert="horz" wrap="square" lIns="35717" tIns="35717" rIns="35717" bIns="35717" numCol="1" spcCol="38100" rtlCol="0" anchor="ctr">
        <a:spAutoFit/>
      </a:bodyPr>
      <a:lstStyle>
        <a:defPPr marL="0" marR="0" indent="0" algn="ctr" defTabSz="1168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1168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8e15bb-3aa1-4828-9602-4aa6478557a1">
      <Terms xmlns="http://schemas.microsoft.com/office/infopath/2007/PartnerControls"/>
    </lcf76f155ced4ddcb4097134ff3c332f>
    <TaxCatchAll xmlns="e7243e7a-ca7c-4c14-bddd-44078da0b04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88AF2D2AC316468DCAE041FD870719" ma:contentTypeVersion="16" ma:contentTypeDescription="Create a new document." ma:contentTypeScope="" ma:versionID="159ac6e636ed560eca9ef934a4ad4df3">
  <xsd:schema xmlns:xsd="http://www.w3.org/2001/XMLSchema" xmlns:xs="http://www.w3.org/2001/XMLSchema" xmlns:p="http://schemas.microsoft.com/office/2006/metadata/properties" xmlns:ns2="6b8e15bb-3aa1-4828-9602-4aa6478557a1" xmlns:ns3="e7243e7a-ca7c-4c14-bddd-44078da0b042" targetNamespace="http://schemas.microsoft.com/office/2006/metadata/properties" ma:root="true" ma:fieldsID="34fea1935fb2f9f9e3d7b8a16cd45b99" ns2:_="" ns3:_="">
    <xsd:import namespace="6b8e15bb-3aa1-4828-9602-4aa6478557a1"/>
    <xsd:import namespace="e7243e7a-ca7c-4c14-bddd-44078da0b0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8e15bb-3aa1-4828-9602-4aa6478557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0cfa220-d02f-4165-8b82-77f5762f8e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243e7a-ca7c-4c14-bddd-44078da0b042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1e5e6870-e009-41b8-801e-3a31666f13ff}" ma:internalName="TaxCatchAll" ma:showField="CatchAllData" ma:web="e7243e7a-ca7c-4c14-bddd-44078da0b0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6D9F01-2FB8-4707-8702-B79DFD0313C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A451C0-1218-4DE8-BBBB-6AF15585BAD0}">
  <ds:schemaRefs>
    <ds:schemaRef ds:uri="http://schemas.microsoft.com/office/2006/metadata/properties"/>
    <ds:schemaRef ds:uri="http://schemas.microsoft.com/office/infopath/2007/PartnerControls"/>
    <ds:schemaRef ds:uri="6b8e15bb-3aa1-4828-9602-4aa6478557a1"/>
    <ds:schemaRef ds:uri="e7243e7a-ca7c-4c14-bddd-44078da0b042"/>
  </ds:schemaRefs>
</ds:datastoreItem>
</file>

<file path=customXml/itemProps3.xml><?xml version="1.0" encoding="utf-8"?>
<ds:datastoreItem xmlns:ds="http://schemas.openxmlformats.org/officeDocument/2006/customXml" ds:itemID="{9A807638-A710-4539-A2FE-4D1E46A83C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8e15bb-3aa1-4828-9602-4aa6478557a1"/>
    <ds:schemaRef ds:uri="e7243e7a-ca7c-4c14-bddd-44078da0b0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972</Words>
  <Application>Microsoft Office PowerPoint</Application>
  <PresentationFormat>Widescreen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Adam Wojtkowski</dc:creator>
  <cp:lastModifiedBy>Benjamin Müller</cp:lastModifiedBy>
  <cp:revision>9</cp:revision>
  <dcterms:modified xsi:type="dcterms:W3CDTF">2026-02-11T11:29:24Z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0x0101009088AF2D2AC316468DCAE041FD870719</vt:lpwstr>
  </property>
  <property fmtid="{D5CDD505-2E9C-101B-9397-08002B2CF9AE}" pid="3" name="MediaServiceImageTags">
    <vt:lpwstr/>
  </property>
</Properties>
</file>